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314" r:id="rId5"/>
    <p:sldId id="289" r:id="rId6"/>
    <p:sldId id="315" r:id="rId7"/>
    <p:sldId id="372" r:id="rId8"/>
    <p:sldId id="374" r:id="rId9"/>
    <p:sldId id="376" r:id="rId10"/>
    <p:sldId id="378" r:id="rId11"/>
    <p:sldId id="379" r:id="rId12"/>
    <p:sldId id="380" r:id="rId13"/>
    <p:sldId id="364" r:id="rId14"/>
    <p:sldId id="381" r:id="rId15"/>
    <p:sldId id="382" r:id="rId16"/>
    <p:sldId id="365" r:id="rId17"/>
    <p:sldId id="383" r:id="rId18"/>
    <p:sldId id="385" r:id="rId19"/>
    <p:sldId id="386" r:id="rId20"/>
    <p:sldId id="384" r:id="rId21"/>
    <p:sldId id="387" r:id="rId22"/>
    <p:sldId id="388" r:id="rId23"/>
    <p:sldId id="389" r:id="rId24"/>
    <p:sldId id="390" r:id="rId25"/>
    <p:sldId id="366" r:id="rId26"/>
    <p:sldId id="391" r:id="rId27"/>
    <p:sldId id="367" r:id="rId28"/>
    <p:sldId id="392" r:id="rId29"/>
    <p:sldId id="341" r:id="rId30"/>
  </p:sldIdLst>
  <p:sldSz cx="12193270" cy="6858000"/>
  <p:notesSz cx="9144000" cy="6858000"/>
  <p:custDataLst>
    <p:tags r:id="rId3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7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79F61"/>
    <a:srgbClr val="86975F"/>
    <a:srgbClr val="996633"/>
    <a:srgbClr val="769454"/>
    <a:srgbClr val="FF0066"/>
    <a:srgbClr val="008000"/>
    <a:srgbClr val="FF3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60" autoAdjust="0"/>
  </p:normalViewPr>
  <p:slideViewPr>
    <p:cSldViewPr showGuides="1">
      <p:cViewPr varScale="1">
        <p:scale>
          <a:sx n="72" d="100"/>
          <a:sy n="72" d="100"/>
        </p:scale>
        <p:origin x="66" y="72"/>
      </p:cViewPr>
      <p:guideLst>
        <p:guide orient="horz" pos="2159"/>
        <p:guide pos="387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gs" Target="tags/tag218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1A3D5318-0E4E-415C-AAC5-B5FDE9A4E338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FD5E47D-AA82-41EA-8BA3-9788BD45B32B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297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5C346D56-24CB-435E-8843-6232CBB8A3A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17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22E54501-2DD2-41AF-BDBE-7C653D09992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17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22E54501-2DD2-41AF-BDBE-7C653D09992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66BB9BB5-1C85-4190-A275-BA8E2D3443E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07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7ADD2A3F-888F-461E-AE5F-E40AC97DCCA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19C82970-BAD7-4515-AA67-87D4239A1EF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17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22E54501-2DD2-41AF-BDBE-7C653D09992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DDBDA31F-2B6C-46C0-830C-A37BC786C40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17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22E54501-2DD2-41AF-BDBE-7C653D09992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17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22E54501-2DD2-41AF-BDBE-7C653D09992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DDBDA31F-2B6C-46C0-830C-A37BC786C40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DDBDA31F-2B6C-46C0-830C-A37BC786C40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99" y="1122363"/>
            <a:ext cx="914519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99" y="3602038"/>
            <a:ext cx="914519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3A09C7-01D8-4911-B503-2B2F0F94C5E7}" type="slidenum">
              <a:rPr lang="zh-CN" altLang="zh-CN" smtClean="0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1EBE2A-5A06-4645-9BCF-6C5EACE80F36}" type="slidenum">
              <a:rPr lang="zh-CN" altLang="zh-CN" smtClean="0"/>
            </a:fld>
            <a:endParaRPr lang="zh-CN" altLang="zh-CN"/>
          </a:p>
        </p:txBody>
      </p:sp>
      <p:pic>
        <p:nvPicPr>
          <p:cNvPr id="7" name="图片 6" descr="169693049949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74855" cy="68916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6037" y="365125"/>
            <a:ext cx="2629242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309" y="365125"/>
            <a:ext cx="7735307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489FDB-ECC4-42A5-941C-C2186E09DF79}" type="slidenum">
              <a:rPr lang="zh-CN" altLang="zh-CN" smtClean="0"/>
            </a:fld>
            <a:endParaRPr lang="zh-CN" altLang="zh-CN"/>
          </a:p>
        </p:txBody>
      </p:sp>
      <p:pic>
        <p:nvPicPr>
          <p:cNvPr id="7" name="图片 6" descr="169693049949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74855" cy="68916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98" y="457200"/>
            <a:ext cx="39327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863" y="987426"/>
            <a:ext cx="617300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898" y="2057400"/>
            <a:ext cx="39327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1B18EA-F9B4-46A8-96C7-206F0A71BDFF}" type="slidenum">
              <a:rPr lang="zh-CN" altLang="zh-CN" smtClean="0"/>
            </a:fld>
            <a:endParaRPr lang="zh-CN" altLang="zh-CN"/>
          </a:p>
        </p:txBody>
      </p:sp>
      <p:pic>
        <p:nvPicPr>
          <p:cNvPr id="8" name="图片 7" descr="169693049949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74855" cy="68916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98" y="457200"/>
            <a:ext cx="39327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863" y="987426"/>
            <a:ext cx="617300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898" y="2057400"/>
            <a:ext cx="39327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1B18EA-F9B4-46A8-96C7-206F0A71BDFF}" type="slidenum">
              <a:rPr lang="zh-CN" altLang="zh-CN" smtClean="0"/>
            </a:fld>
            <a:endParaRPr lang="zh-CN" altLang="zh-CN"/>
          </a:p>
        </p:txBody>
      </p:sp>
      <p:pic>
        <p:nvPicPr>
          <p:cNvPr id="8" name="图片 7" descr="169693049949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74855" cy="68916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A875F8-3D64-49C4-88E2-EC85489D1431}" type="slidenum">
              <a:rPr lang="zh-CN" altLang="zh-CN" smtClean="0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958" y="1709739"/>
            <a:ext cx="1051697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958" y="4589464"/>
            <a:ext cx="1051697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D256EE-EEB7-4830-B634-197ADCEC95BF}" type="slidenum">
              <a:rPr lang="zh-CN" altLang="zh-CN" smtClean="0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309" y="1825625"/>
            <a:ext cx="5182275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3004" y="1825625"/>
            <a:ext cx="5182275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66BC0-3004-483C-B5A1-9A34E9FC452B}" type="slidenum">
              <a:rPr lang="zh-CN" altLang="zh-CN" smtClean="0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97" y="365126"/>
            <a:ext cx="1051697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898" y="1681163"/>
            <a:ext cx="515845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898" y="2505075"/>
            <a:ext cx="5158459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3004" y="1681163"/>
            <a:ext cx="518386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3004" y="2505075"/>
            <a:ext cx="5183863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7742D7-0D35-4830-BF86-89118D0167D4}" type="slidenum">
              <a:rPr lang="zh-CN" altLang="zh-CN" smtClean="0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ED8E8-4415-4A7D-8428-BE27B41FC0AE}" type="slidenum">
              <a:rPr lang="zh-CN" altLang="zh-CN" smtClean="0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10B0ED-06BF-41F6-84FC-EB12163CF308}" type="slidenum">
              <a:rPr lang="zh-CN" altLang="zh-CN" smtClean="0"/>
            </a:fld>
            <a:endParaRPr lang="zh-CN" altLang="zh-CN"/>
          </a:p>
        </p:txBody>
      </p:sp>
      <p:pic>
        <p:nvPicPr>
          <p:cNvPr id="8" name="图片 7" descr="169693049949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74855" cy="68916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98" y="457200"/>
            <a:ext cx="39327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863" y="987426"/>
            <a:ext cx="617300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898" y="2057400"/>
            <a:ext cx="39327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B773C2-95F0-4E11-A360-194D7187C625}" type="slidenum">
              <a:rPr lang="zh-CN" altLang="zh-CN" smtClean="0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98" y="457200"/>
            <a:ext cx="39327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863" y="987426"/>
            <a:ext cx="617300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898" y="2057400"/>
            <a:ext cx="39327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1B18EA-F9B4-46A8-96C7-206F0A71BDFF}" type="slidenum">
              <a:rPr lang="zh-CN" altLang="zh-CN" smtClean="0"/>
            </a:fld>
            <a:endParaRPr lang="zh-CN" altLang="zh-CN"/>
          </a:p>
        </p:txBody>
      </p:sp>
      <p:pic>
        <p:nvPicPr>
          <p:cNvPr id="8" name="图片 7" descr="169693049949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74855" cy="689165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309" y="365126"/>
            <a:ext cx="105169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309" y="1825625"/>
            <a:ext cx="105169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309" y="6356351"/>
            <a:ext cx="27435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9126" y="6356351"/>
            <a:ext cx="4115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1722" y="6356351"/>
            <a:ext cx="27435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51995B2-7886-4FB3-8F75-13EDE74466D5}" type="slidenum">
              <a:rPr lang="zh-CN" altLang="zh-CN" smtClean="0"/>
            </a:fld>
            <a:endParaRPr lang="zh-CN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34.xml"/><Relationship Id="rId6" Type="http://schemas.openxmlformats.org/officeDocument/2006/relationships/image" Target="../media/image12.jpeg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image" Target="../media/image12.jpeg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image" Target="../media/image13.png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35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image" Target="../media/image15.png"/><Relationship Id="rId6" Type="http://schemas.openxmlformats.org/officeDocument/2006/relationships/tags" Target="../tags/tag46.xml"/><Relationship Id="rId5" Type="http://schemas.openxmlformats.org/officeDocument/2006/relationships/image" Target="../media/image14.png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49.xml"/><Relationship Id="rId10" Type="http://schemas.openxmlformats.org/officeDocument/2006/relationships/image" Target="../media/image12.jpeg"/><Relationship Id="rId1" Type="http://schemas.openxmlformats.org/officeDocument/2006/relationships/tags" Target="../tags/tag42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55.xml"/><Relationship Id="rId6" Type="http://schemas.openxmlformats.org/officeDocument/2006/relationships/image" Target="../media/image12.jpeg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image" Target="../media/image12.jpeg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56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image" Target="../media/image12.jpeg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64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77.xml"/><Relationship Id="rId6" Type="http://schemas.openxmlformats.org/officeDocument/2006/relationships/image" Target="../media/image12.jpeg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5" Type="http://schemas.openxmlformats.org/officeDocument/2006/relationships/slideLayout" Target="../slideLayouts/slideLayout7.xml"/><Relationship Id="rId34" Type="http://schemas.openxmlformats.org/officeDocument/2006/relationships/image" Target="../media/image16.png"/><Relationship Id="rId33" Type="http://schemas.openxmlformats.org/officeDocument/2006/relationships/tags" Target="../tags/tag109.xml"/><Relationship Id="rId32" Type="http://schemas.openxmlformats.org/officeDocument/2006/relationships/image" Target="../media/image12.jpeg"/><Relationship Id="rId31" Type="http://schemas.openxmlformats.org/officeDocument/2006/relationships/tags" Target="../tags/tag108.xml"/><Relationship Id="rId30" Type="http://schemas.openxmlformats.org/officeDocument/2006/relationships/tags" Target="../tags/tag107.xml"/><Relationship Id="rId3" Type="http://schemas.openxmlformats.org/officeDocument/2006/relationships/tags" Target="../tags/tag80.xml"/><Relationship Id="rId29" Type="http://schemas.openxmlformats.org/officeDocument/2006/relationships/tags" Target="../tags/tag106.xml"/><Relationship Id="rId28" Type="http://schemas.openxmlformats.org/officeDocument/2006/relationships/tags" Target="../tags/tag105.xml"/><Relationship Id="rId27" Type="http://schemas.openxmlformats.org/officeDocument/2006/relationships/tags" Target="../tags/tag104.xml"/><Relationship Id="rId26" Type="http://schemas.openxmlformats.org/officeDocument/2006/relationships/tags" Target="../tags/tag103.xml"/><Relationship Id="rId25" Type="http://schemas.openxmlformats.org/officeDocument/2006/relationships/tags" Target="../tags/tag102.xml"/><Relationship Id="rId24" Type="http://schemas.openxmlformats.org/officeDocument/2006/relationships/tags" Target="../tags/tag101.xml"/><Relationship Id="rId23" Type="http://schemas.openxmlformats.org/officeDocument/2006/relationships/tags" Target="../tags/tag100.xml"/><Relationship Id="rId22" Type="http://schemas.openxmlformats.org/officeDocument/2006/relationships/tags" Target="../tags/tag99.xml"/><Relationship Id="rId21" Type="http://schemas.openxmlformats.org/officeDocument/2006/relationships/tags" Target="../tags/tag98.xml"/><Relationship Id="rId20" Type="http://schemas.openxmlformats.org/officeDocument/2006/relationships/tags" Target="../tags/tag97.xml"/><Relationship Id="rId2" Type="http://schemas.openxmlformats.org/officeDocument/2006/relationships/tags" Target="../tags/tag79.xml"/><Relationship Id="rId19" Type="http://schemas.openxmlformats.org/officeDocument/2006/relationships/tags" Target="../tags/tag96.xml"/><Relationship Id="rId18" Type="http://schemas.openxmlformats.org/officeDocument/2006/relationships/tags" Target="../tags/tag95.xml"/><Relationship Id="rId17" Type="http://schemas.openxmlformats.org/officeDocument/2006/relationships/tags" Target="../tags/tag94.xml"/><Relationship Id="rId16" Type="http://schemas.openxmlformats.org/officeDocument/2006/relationships/tags" Target="../tags/tag93.xml"/><Relationship Id="rId15" Type="http://schemas.openxmlformats.org/officeDocument/2006/relationships/tags" Target="../tags/tag92.xml"/><Relationship Id="rId14" Type="http://schemas.openxmlformats.org/officeDocument/2006/relationships/tags" Target="../tags/tag91.xml"/><Relationship Id="rId13" Type="http://schemas.openxmlformats.org/officeDocument/2006/relationships/tags" Target="../tags/tag90.xml"/><Relationship Id="rId12" Type="http://schemas.openxmlformats.org/officeDocument/2006/relationships/tags" Target="../tags/tag89.xml"/><Relationship Id="rId11" Type="http://schemas.openxmlformats.org/officeDocument/2006/relationships/tags" Target="../tags/tag88.xml"/><Relationship Id="rId10" Type="http://schemas.openxmlformats.org/officeDocument/2006/relationships/tags" Target="../tags/tag87.xml"/><Relationship Id="rId1" Type="http://schemas.openxmlformats.org/officeDocument/2006/relationships/tags" Target="../tags/tag78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5" Type="http://schemas.openxmlformats.org/officeDocument/2006/relationships/slideLayout" Target="../slideLayouts/slideLayout7.xml"/><Relationship Id="rId34" Type="http://schemas.openxmlformats.org/officeDocument/2006/relationships/image" Target="../media/image17.png"/><Relationship Id="rId33" Type="http://schemas.openxmlformats.org/officeDocument/2006/relationships/tags" Target="../tags/tag141.xml"/><Relationship Id="rId32" Type="http://schemas.openxmlformats.org/officeDocument/2006/relationships/image" Target="../media/image12.jpeg"/><Relationship Id="rId31" Type="http://schemas.openxmlformats.org/officeDocument/2006/relationships/tags" Target="../tags/tag140.xml"/><Relationship Id="rId30" Type="http://schemas.openxmlformats.org/officeDocument/2006/relationships/tags" Target="../tags/tag139.xml"/><Relationship Id="rId3" Type="http://schemas.openxmlformats.org/officeDocument/2006/relationships/tags" Target="../tags/tag112.xml"/><Relationship Id="rId29" Type="http://schemas.openxmlformats.org/officeDocument/2006/relationships/tags" Target="../tags/tag138.xml"/><Relationship Id="rId28" Type="http://schemas.openxmlformats.org/officeDocument/2006/relationships/tags" Target="../tags/tag137.xml"/><Relationship Id="rId27" Type="http://schemas.openxmlformats.org/officeDocument/2006/relationships/tags" Target="../tags/tag136.xml"/><Relationship Id="rId26" Type="http://schemas.openxmlformats.org/officeDocument/2006/relationships/tags" Target="../tags/tag135.xml"/><Relationship Id="rId25" Type="http://schemas.openxmlformats.org/officeDocument/2006/relationships/tags" Target="../tags/tag134.xml"/><Relationship Id="rId24" Type="http://schemas.openxmlformats.org/officeDocument/2006/relationships/tags" Target="../tags/tag133.xml"/><Relationship Id="rId23" Type="http://schemas.openxmlformats.org/officeDocument/2006/relationships/tags" Target="../tags/tag132.xml"/><Relationship Id="rId22" Type="http://schemas.openxmlformats.org/officeDocument/2006/relationships/tags" Target="../tags/tag131.xml"/><Relationship Id="rId21" Type="http://schemas.openxmlformats.org/officeDocument/2006/relationships/tags" Target="../tags/tag130.xml"/><Relationship Id="rId20" Type="http://schemas.openxmlformats.org/officeDocument/2006/relationships/tags" Target="../tags/tag129.xml"/><Relationship Id="rId2" Type="http://schemas.openxmlformats.org/officeDocument/2006/relationships/tags" Target="../tags/tag111.xml"/><Relationship Id="rId19" Type="http://schemas.openxmlformats.org/officeDocument/2006/relationships/tags" Target="../tags/tag128.xml"/><Relationship Id="rId18" Type="http://schemas.openxmlformats.org/officeDocument/2006/relationships/tags" Target="../tags/tag127.xml"/><Relationship Id="rId17" Type="http://schemas.openxmlformats.org/officeDocument/2006/relationships/tags" Target="../tags/tag126.xml"/><Relationship Id="rId16" Type="http://schemas.openxmlformats.org/officeDocument/2006/relationships/tags" Target="../tags/tag125.xml"/><Relationship Id="rId15" Type="http://schemas.openxmlformats.org/officeDocument/2006/relationships/tags" Target="../tags/tag124.xml"/><Relationship Id="rId14" Type="http://schemas.openxmlformats.org/officeDocument/2006/relationships/tags" Target="../tags/tag123.xml"/><Relationship Id="rId13" Type="http://schemas.openxmlformats.org/officeDocument/2006/relationships/tags" Target="../tags/tag122.xml"/><Relationship Id="rId12" Type="http://schemas.openxmlformats.org/officeDocument/2006/relationships/tags" Target="../tags/tag121.xml"/><Relationship Id="rId11" Type="http://schemas.openxmlformats.org/officeDocument/2006/relationships/tags" Target="../tags/tag120.xml"/><Relationship Id="rId10" Type="http://schemas.openxmlformats.org/officeDocument/2006/relationships/tags" Target="../tags/tag119.xml"/><Relationship Id="rId1" Type="http://schemas.openxmlformats.org/officeDocument/2006/relationships/tags" Target="../tags/tag110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tags" Target="../tags/tag149.xml"/><Relationship Id="rId7" Type="http://schemas.openxmlformats.org/officeDocument/2006/relationships/tags" Target="../tags/tag148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5" Type="http://schemas.openxmlformats.org/officeDocument/2006/relationships/slideLayout" Target="../slideLayouts/slideLayout7.xml"/><Relationship Id="rId34" Type="http://schemas.openxmlformats.org/officeDocument/2006/relationships/image" Target="../media/image18.png"/><Relationship Id="rId33" Type="http://schemas.openxmlformats.org/officeDocument/2006/relationships/tags" Target="../tags/tag173.xml"/><Relationship Id="rId32" Type="http://schemas.openxmlformats.org/officeDocument/2006/relationships/image" Target="../media/image12.jpeg"/><Relationship Id="rId31" Type="http://schemas.openxmlformats.org/officeDocument/2006/relationships/tags" Target="../tags/tag172.xml"/><Relationship Id="rId30" Type="http://schemas.openxmlformats.org/officeDocument/2006/relationships/tags" Target="../tags/tag171.xml"/><Relationship Id="rId3" Type="http://schemas.openxmlformats.org/officeDocument/2006/relationships/tags" Target="../tags/tag144.xml"/><Relationship Id="rId29" Type="http://schemas.openxmlformats.org/officeDocument/2006/relationships/tags" Target="../tags/tag170.xml"/><Relationship Id="rId28" Type="http://schemas.openxmlformats.org/officeDocument/2006/relationships/tags" Target="../tags/tag169.xml"/><Relationship Id="rId27" Type="http://schemas.openxmlformats.org/officeDocument/2006/relationships/tags" Target="../tags/tag168.xml"/><Relationship Id="rId26" Type="http://schemas.openxmlformats.org/officeDocument/2006/relationships/tags" Target="../tags/tag167.xml"/><Relationship Id="rId25" Type="http://schemas.openxmlformats.org/officeDocument/2006/relationships/tags" Target="../tags/tag166.xml"/><Relationship Id="rId24" Type="http://schemas.openxmlformats.org/officeDocument/2006/relationships/tags" Target="../tags/tag165.xml"/><Relationship Id="rId23" Type="http://schemas.openxmlformats.org/officeDocument/2006/relationships/tags" Target="../tags/tag164.xml"/><Relationship Id="rId22" Type="http://schemas.openxmlformats.org/officeDocument/2006/relationships/tags" Target="../tags/tag163.xml"/><Relationship Id="rId21" Type="http://schemas.openxmlformats.org/officeDocument/2006/relationships/tags" Target="../tags/tag162.xml"/><Relationship Id="rId20" Type="http://schemas.openxmlformats.org/officeDocument/2006/relationships/tags" Target="../tags/tag161.xml"/><Relationship Id="rId2" Type="http://schemas.openxmlformats.org/officeDocument/2006/relationships/tags" Target="../tags/tag143.xml"/><Relationship Id="rId19" Type="http://schemas.openxmlformats.org/officeDocument/2006/relationships/tags" Target="../tags/tag160.xml"/><Relationship Id="rId18" Type="http://schemas.openxmlformats.org/officeDocument/2006/relationships/tags" Target="../tags/tag159.xml"/><Relationship Id="rId17" Type="http://schemas.openxmlformats.org/officeDocument/2006/relationships/tags" Target="../tags/tag158.xml"/><Relationship Id="rId16" Type="http://schemas.openxmlformats.org/officeDocument/2006/relationships/tags" Target="../tags/tag157.xml"/><Relationship Id="rId15" Type="http://schemas.openxmlformats.org/officeDocument/2006/relationships/tags" Target="../tags/tag156.xml"/><Relationship Id="rId14" Type="http://schemas.openxmlformats.org/officeDocument/2006/relationships/tags" Target="../tags/tag155.xml"/><Relationship Id="rId13" Type="http://schemas.openxmlformats.org/officeDocument/2006/relationships/tags" Target="../tags/tag154.xml"/><Relationship Id="rId12" Type="http://schemas.openxmlformats.org/officeDocument/2006/relationships/tags" Target="../tags/tag153.xml"/><Relationship Id="rId11" Type="http://schemas.openxmlformats.org/officeDocument/2006/relationships/tags" Target="../tags/tag152.xml"/><Relationship Id="rId10" Type="http://schemas.openxmlformats.org/officeDocument/2006/relationships/tags" Target="../tags/tag151.xml"/><Relationship Id="rId1" Type="http://schemas.openxmlformats.org/officeDocument/2006/relationships/tags" Target="../tags/tag142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82.xml"/><Relationship Id="rId8" Type="http://schemas.openxmlformats.org/officeDocument/2006/relationships/tags" Target="../tags/tag181.xml"/><Relationship Id="rId7" Type="http://schemas.openxmlformats.org/officeDocument/2006/relationships/tags" Target="../tags/tag180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35" Type="http://schemas.openxmlformats.org/officeDocument/2006/relationships/slideLayout" Target="../slideLayouts/slideLayout7.xml"/><Relationship Id="rId34" Type="http://schemas.openxmlformats.org/officeDocument/2006/relationships/image" Target="../media/image19.jpeg"/><Relationship Id="rId33" Type="http://schemas.openxmlformats.org/officeDocument/2006/relationships/tags" Target="../tags/tag205.xml"/><Relationship Id="rId32" Type="http://schemas.openxmlformats.org/officeDocument/2006/relationships/image" Target="../media/image12.jpeg"/><Relationship Id="rId31" Type="http://schemas.openxmlformats.org/officeDocument/2006/relationships/tags" Target="../tags/tag204.xml"/><Relationship Id="rId30" Type="http://schemas.openxmlformats.org/officeDocument/2006/relationships/tags" Target="../tags/tag203.xml"/><Relationship Id="rId3" Type="http://schemas.openxmlformats.org/officeDocument/2006/relationships/tags" Target="../tags/tag176.xml"/><Relationship Id="rId29" Type="http://schemas.openxmlformats.org/officeDocument/2006/relationships/tags" Target="../tags/tag202.xml"/><Relationship Id="rId28" Type="http://schemas.openxmlformats.org/officeDocument/2006/relationships/tags" Target="../tags/tag201.xml"/><Relationship Id="rId27" Type="http://schemas.openxmlformats.org/officeDocument/2006/relationships/tags" Target="../tags/tag200.xml"/><Relationship Id="rId26" Type="http://schemas.openxmlformats.org/officeDocument/2006/relationships/tags" Target="../tags/tag199.xml"/><Relationship Id="rId25" Type="http://schemas.openxmlformats.org/officeDocument/2006/relationships/tags" Target="../tags/tag198.xml"/><Relationship Id="rId24" Type="http://schemas.openxmlformats.org/officeDocument/2006/relationships/tags" Target="../tags/tag197.xml"/><Relationship Id="rId23" Type="http://schemas.openxmlformats.org/officeDocument/2006/relationships/tags" Target="../tags/tag196.xml"/><Relationship Id="rId22" Type="http://schemas.openxmlformats.org/officeDocument/2006/relationships/tags" Target="../tags/tag195.xml"/><Relationship Id="rId21" Type="http://schemas.openxmlformats.org/officeDocument/2006/relationships/tags" Target="../tags/tag194.xml"/><Relationship Id="rId20" Type="http://schemas.openxmlformats.org/officeDocument/2006/relationships/tags" Target="../tags/tag193.xml"/><Relationship Id="rId2" Type="http://schemas.openxmlformats.org/officeDocument/2006/relationships/tags" Target="../tags/tag175.xml"/><Relationship Id="rId19" Type="http://schemas.openxmlformats.org/officeDocument/2006/relationships/tags" Target="../tags/tag192.xml"/><Relationship Id="rId18" Type="http://schemas.openxmlformats.org/officeDocument/2006/relationships/tags" Target="../tags/tag191.xml"/><Relationship Id="rId17" Type="http://schemas.openxmlformats.org/officeDocument/2006/relationships/tags" Target="../tags/tag190.xml"/><Relationship Id="rId16" Type="http://schemas.openxmlformats.org/officeDocument/2006/relationships/tags" Target="../tags/tag189.xml"/><Relationship Id="rId15" Type="http://schemas.openxmlformats.org/officeDocument/2006/relationships/tags" Target="../tags/tag188.xml"/><Relationship Id="rId14" Type="http://schemas.openxmlformats.org/officeDocument/2006/relationships/tags" Target="../tags/tag187.xml"/><Relationship Id="rId13" Type="http://schemas.openxmlformats.org/officeDocument/2006/relationships/tags" Target="../tags/tag186.xml"/><Relationship Id="rId12" Type="http://schemas.openxmlformats.org/officeDocument/2006/relationships/tags" Target="../tags/tag185.xml"/><Relationship Id="rId11" Type="http://schemas.openxmlformats.org/officeDocument/2006/relationships/tags" Target="../tags/tag184.xml"/><Relationship Id="rId10" Type="http://schemas.openxmlformats.org/officeDocument/2006/relationships/tags" Target="../tags/tag183.xml"/><Relationship Id="rId1" Type="http://schemas.openxmlformats.org/officeDocument/2006/relationships/tags" Target="../tags/tag174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210.xml"/><Relationship Id="rId5" Type="http://schemas.openxmlformats.org/officeDocument/2006/relationships/image" Target="../media/image12.jpeg"/><Relationship Id="rId4" Type="http://schemas.openxmlformats.org/officeDocument/2006/relationships/tags" Target="../tags/tag209.xml"/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" Type="http://schemas.openxmlformats.org/officeDocument/2006/relationships/tags" Target="../tags/tag206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17.xml"/><Relationship Id="rId7" Type="http://schemas.openxmlformats.org/officeDocument/2006/relationships/image" Target="../media/image12.jpeg"/><Relationship Id="rId6" Type="http://schemas.openxmlformats.org/officeDocument/2006/relationships/tags" Target="../tags/tag216.xml"/><Relationship Id="rId5" Type="http://schemas.openxmlformats.org/officeDocument/2006/relationships/tags" Target="../tags/tag215.xml"/><Relationship Id="rId4" Type="http://schemas.openxmlformats.org/officeDocument/2006/relationships/tags" Target="../tags/tag214.xml"/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" Type="http://schemas.openxmlformats.org/officeDocument/2006/relationships/tags" Target="../tags/tag211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image" Target="../media/image12.jpeg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image" Target="../media/image12.jpeg"/><Relationship Id="rId1" Type="http://schemas.openxmlformats.org/officeDocument/2006/relationships/tags" Target="../tags/tag17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2.xml"/><Relationship Id="rId3" Type="http://schemas.openxmlformats.org/officeDocument/2006/relationships/image" Target="../media/image12.jpeg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5.xml"/><Relationship Id="rId3" Type="http://schemas.openxmlformats.org/officeDocument/2006/relationships/image" Target="../media/image12.jpeg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8.xml"/><Relationship Id="rId3" Type="http://schemas.openxmlformats.org/officeDocument/2006/relationships/image" Target="../media/image12.jpeg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75" b="41437"/>
          <a:stretch>
            <a:fillRect/>
          </a:stretch>
        </p:blipFill>
        <p:spPr bwMode="auto">
          <a:xfrm>
            <a:off x="-24130" y="3068955"/>
            <a:ext cx="12153265" cy="3543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832616a7f7e29aa72cdbd4e10801bace"/>
          <p:cNvPicPr>
            <a:picLocks noChangeAspect="1" noChangeArrowheads="1"/>
          </p:cNvPicPr>
          <p:nvPr/>
        </p:nvPicPr>
        <p:blipFill>
          <a:blip r:embed="rId4">
            <a:grayscl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827" y="613833"/>
            <a:ext cx="4097867" cy="440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11"/>
          <p:cNvGrpSpPr/>
          <p:nvPr/>
        </p:nvGrpSpPr>
        <p:grpSpPr bwMode="auto">
          <a:xfrm>
            <a:off x="840105" y="664845"/>
            <a:ext cx="3518535" cy="862965"/>
            <a:chOff x="3664" y="2731"/>
            <a:chExt cx="7576" cy="2012"/>
          </a:xfrm>
        </p:grpSpPr>
        <p:sp>
          <p:nvSpPr>
            <p:cNvPr id="10" name=" 219"/>
            <p:cNvSpPr/>
            <p:nvPr/>
          </p:nvSpPr>
          <p:spPr>
            <a:xfrm>
              <a:off x="3664" y="2731"/>
              <a:ext cx="7576" cy="201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indent="-214630" eaLnBrk="0" hangingPunct="0">
                <a:spcBef>
                  <a:spcPct val="15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indent="-171450" eaLnBrk="0" hangingPunct="0">
                <a:spcBef>
                  <a:spcPct val="15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indent="-171450" eaLnBrk="0" hangingPunct="0">
                <a:spcBef>
                  <a:spcPct val="15000"/>
                </a:spcBef>
                <a:buChar char="–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indent="-171450" eaLnBrk="0" hangingPunct="0">
                <a:spcBef>
                  <a:spcPct val="15000"/>
                </a:spcBef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indent="-17145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indent="-17145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indent="-17145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indent="-17145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noProof="1">
                <a:solidFill>
                  <a:srgbClr val="FFFFFF"/>
                </a:solidFill>
              </a:endParaRPr>
            </a:p>
          </p:txBody>
        </p:sp>
        <p:grpSp>
          <p:nvGrpSpPr>
            <p:cNvPr id="2058" name="组合 10"/>
            <p:cNvGrpSpPr/>
            <p:nvPr/>
          </p:nvGrpSpPr>
          <p:grpSpPr bwMode="auto">
            <a:xfrm>
              <a:off x="3937" y="2831"/>
              <a:ext cx="7028" cy="1812"/>
              <a:chOff x="3937" y="2831"/>
              <a:chExt cx="7028" cy="1812"/>
            </a:xfrm>
          </p:grpSpPr>
          <p:sp>
            <p:nvSpPr>
              <p:cNvPr id="219" name=" 219"/>
              <p:cNvSpPr/>
              <p:nvPr/>
            </p:nvSpPr>
            <p:spPr>
              <a:xfrm>
                <a:off x="3937" y="2831"/>
                <a:ext cx="7028" cy="1812"/>
              </a:xfrm>
              <a:prstGeom prst="roundRect">
                <a:avLst>
                  <a:gd name="adj" fmla="val 50000"/>
                </a:avLst>
              </a:prstGeom>
              <a:solidFill>
                <a:srgbClr val="86975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spcBef>
                    <a:spcPct val="15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indent="-214630" eaLnBrk="0" hangingPunct="0">
                  <a:spcBef>
                    <a:spcPct val="15000"/>
                  </a:spcBef>
                  <a:buChar char="–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indent="-171450" eaLnBrk="0" hangingPunct="0">
                  <a:spcBef>
                    <a:spcPct val="15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indent="-171450" eaLnBrk="0" hangingPunct="0">
                  <a:spcBef>
                    <a:spcPct val="15000"/>
                  </a:spcBef>
                  <a:buChar char="–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indent="-171450" eaLnBrk="0" hangingPunct="0">
                  <a:spcBef>
                    <a:spcPct val="15000"/>
                  </a:spcBef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indent="-171450" eaLnBrk="0" fontAlgn="base" hangingPunct="0">
                  <a:spcBef>
                    <a:spcPct val="15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indent="-171450" eaLnBrk="0" fontAlgn="base" hangingPunct="0">
                  <a:spcBef>
                    <a:spcPct val="15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indent="-171450" eaLnBrk="0" fontAlgn="base" hangingPunct="0">
                  <a:spcBef>
                    <a:spcPct val="15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indent="-171450" eaLnBrk="0" fontAlgn="base" hangingPunct="0">
                  <a:spcBef>
                    <a:spcPct val="15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CN" altLang="en-US" noProof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60" name="文本框 7"/>
              <p:cNvSpPr txBox="1">
                <a:spLocks noChangeArrowheads="1"/>
              </p:cNvSpPr>
              <p:nvPr/>
            </p:nvSpPr>
            <p:spPr bwMode="auto">
              <a:xfrm>
                <a:off x="4277" y="3235"/>
                <a:ext cx="6302" cy="1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zh-CN" altLang="en-US" sz="28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导游基础知识</a:t>
                </a:r>
                <a:endPara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1560195" y="2348865"/>
            <a:ext cx="918781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spc="400" dirty="0" smtClean="0">
                <a:solidFill>
                  <a:srgbClr val="6B8866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rPr>
              <a:t>专题</a:t>
            </a:r>
            <a:r>
              <a:rPr lang="zh-CN" altLang="en-US" sz="3600" spc="400" dirty="0" smtClean="0">
                <a:solidFill>
                  <a:srgbClr val="6B8866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rPr>
              <a:t>五</a:t>
            </a:r>
            <a:r>
              <a:rPr lang="en-US" altLang="zh-CN" sz="3600" spc="400" dirty="0" smtClean="0">
                <a:solidFill>
                  <a:srgbClr val="6B8866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rPr>
              <a:t>  华</a:t>
            </a:r>
            <a:r>
              <a:rPr lang="zh-CN" altLang="en-US" sz="3600" spc="400" dirty="0" smtClean="0">
                <a:solidFill>
                  <a:srgbClr val="6B8866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rPr>
              <a:t>南</a:t>
            </a:r>
            <a:r>
              <a:rPr lang="en-US" altLang="zh-CN" sz="3600" spc="400" dirty="0" smtClean="0">
                <a:solidFill>
                  <a:srgbClr val="6B8866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rPr>
              <a:t>地区—连岭接海 文化交融</a:t>
            </a:r>
            <a:endParaRPr lang="en-US" altLang="zh-CN" sz="3600" spc="400" dirty="0" smtClean="0">
              <a:solidFill>
                <a:srgbClr val="6B8866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</a:endParaRPr>
          </a:p>
        </p:txBody>
      </p:sp>
      <p:pic>
        <p:nvPicPr>
          <p:cNvPr id="4" name="图片 3" descr="5408f105d31def90e98830dffc7fc8b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7" b="38336"/>
          <a:stretch>
            <a:fillRect/>
          </a:stretch>
        </p:blipFill>
        <p:spPr bwMode="auto">
          <a:xfrm>
            <a:off x="695960" y="1341755"/>
            <a:ext cx="3828415" cy="71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6"/>
          <p:cNvGrpSpPr/>
          <p:nvPr/>
        </p:nvGrpSpPr>
        <p:grpSpPr bwMode="auto">
          <a:xfrm>
            <a:off x="497205" y="109220"/>
            <a:ext cx="1090295" cy="1157605"/>
            <a:chOff x="3423" y="1821"/>
            <a:chExt cx="1619" cy="2697"/>
          </a:xfrm>
        </p:grpSpPr>
        <p:pic>
          <p:nvPicPr>
            <p:cNvPr id="2055" name="图片 2" descr="7ae253324a9dc50efcc2889339175ecd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00" t="13472" r="32153" b="22653"/>
            <a:stretch>
              <a:fillRect/>
            </a:stretch>
          </p:blipFill>
          <p:spPr bwMode="auto">
            <a:xfrm>
              <a:off x="3423" y="1821"/>
              <a:ext cx="1619" cy="2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6" name="文本框 5"/>
            <p:cNvSpPr txBox="1">
              <a:spLocks noChangeArrowheads="1"/>
            </p:cNvSpPr>
            <p:nvPr/>
          </p:nvSpPr>
          <p:spPr bwMode="auto">
            <a:xfrm>
              <a:off x="3742" y="2106"/>
              <a:ext cx="1002" cy="2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3200" b="1">
                  <a:solidFill>
                    <a:schemeClr val="bg1"/>
                  </a:solidFill>
                  <a:latin typeface="字酷堂明行体(个人非商业)" pitchFamily="49" charset="-122"/>
                  <a:ea typeface="字酷堂明行体(个人非商业)" pitchFamily="49" charset="-122"/>
                </a:rPr>
                <a:t>地方</a:t>
              </a:r>
              <a:endParaRPr lang="zh-CN" altLang="en-US" sz="3200" b="1">
                <a:solidFill>
                  <a:schemeClr val="bg1"/>
                </a:solidFill>
                <a:latin typeface="字酷堂明行体(个人非商业)" pitchFamily="49" charset="-122"/>
                <a:ea typeface="字酷堂明行体(个人非商业)" pitchFamily="49" charset="-122"/>
              </a:endParaRPr>
            </a:p>
          </p:txBody>
        </p:sp>
      </p:grpSp>
      <p:sp>
        <p:nvSpPr>
          <p:cNvPr id="21" name="TextBox 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064385" y="3573145"/>
            <a:ext cx="7811770" cy="61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>
              <a:defRPr/>
            </a:pPr>
            <a:r>
              <a:rPr lang="zh-CN" alt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学习情景一</a:t>
            </a:r>
            <a:r>
              <a:rPr lang="en-US" altLang="zh-CN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zh-CN" alt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</a:t>
            </a:r>
            <a:r>
              <a:rPr lang="zh-CN" alt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缤纷南粤——广东省</a:t>
            </a:r>
            <a:endParaRPr lang="zh-CN" altLang="en-US" sz="40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199"/>
                            </p:stCondLst>
                            <p:childTnLst>
                              <p:par>
                                <p:cTn id="35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695960" y="405130"/>
            <a:ext cx="4083685" cy="948055"/>
            <a:chOff x="302" y="4039"/>
            <a:chExt cx="6431" cy="1493"/>
          </a:xfrm>
        </p:grpSpPr>
        <p:sp>
          <p:nvSpPr>
            <p:cNvPr id="11270" name="Freeform 5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302" y="4039"/>
              <a:ext cx="4427" cy="1478"/>
            </a:xfrm>
            <a:custGeom>
              <a:avLst/>
              <a:gdLst>
                <a:gd name="T0" fmla="*/ 466629 w 2370"/>
                <a:gd name="T1" fmla="*/ 0 h 964"/>
                <a:gd name="T2" fmla="*/ 0 w 2370"/>
                <a:gd name="T3" fmla="*/ 0 h 964"/>
                <a:gd name="T4" fmla="*/ 1842164 w 2370"/>
                <a:gd name="T5" fmla="*/ 1149775 h 964"/>
                <a:gd name="T6" fmla="*/ 2308793 w 2370"/>
                <a:gd name="T7" fmla="*/ 1149775 h 964"/>
                <a:gd name="T8" fmla="*/ 466629 w 2370"/>
                <a:gd name="T9" fmla="*/ 0 h 9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70" h="964">
                  <a:moveTo>
                    <a:pt x="479" y="0"/>
                  </a:moveTo>
                  <a:lnTo>
                    <a:pt x="0" y="0"/>
                  </a:lnTo>
                  <a:lnTo>
                    <a:pt x="1891" y="964"/>
                  </a:lnTo>
                  <a:lnTo>
                    <a:pt x="2370" y="964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3" name="TextBox 4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605" y="4380"/>
              <a:ext cx="6128" cy="1152"/>
            </a:xfrm>
            <a:prstGeom prst="rect">
              <a:avLst/>
            </a:prstGeom>
            <a:solidFill>
              <a:srgbClr val="769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25120" tIns="162560" rIns="325120" bIns="16256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二、广东省历史</a:t>
              </a:r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沿革</a:t>
              </a:r>
              <a:endPara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274" name="Freeform 6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02" y="4039"/>
              <a:ext cx="860" cy="1191"/>
            </a:xfrm>
            <a:custGeom>
              <a:avLst/>
              <a:gdLst>
                <a:gd name="T0" fmla="*/ 0 w 479"/>
                <a:gd name="T1" fmla="*/ 0 h 728"/>
                <a:gd name="T2" fmla="*/ 0 w 479"/>
                <a:gd name="T3" fmla="*/ 652249 h 728"/>
                <a:gd name="T4" fmla="*/ 221963 w 479"/>
                <a:gd name="T5" fmla="*/ 868075 h 728"/>
                <a:gd name="T6" fmla="*/ 443001 w 479"/>
                <a:gd name="T7" fmla="*/ 652249 h 728"/>
                <a:gd name="T8" fmla="*/ 443001 w 479"/>
                <a:gd name="T9" fmla="*/ 0 h 728"/>
                <a:gd name="T10" fmla="*/ 0 w 479"/>
                <a:gd name="T11" fmla="*/ 0 h 7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9" h="728">
                  <a:moveTo>
                    <a:pt x="0" y="0"/>
                  </a:moveTo>
                  <a:lnTo>
                    <a:pt x="0" y="547"/>
                  </a:lnTo>
                  <a:lnTo>
                    <a:pt x="240" y="728"/>
                  </a:lnTo>
                  <a:lnTo>
                    <a:pt x="479" y="547"/>
                  </a:lnTo>
                  <a:lnTo>
                    <a:pt x="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9F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11272" name="Rectangle 3"/>
          <p:cNvSpPr>
            <a:spLocks noChangeArrowheads="1"/>
          </p:cNvSpPr>
          <p:nvPr/>
        </p:nvSpPr>
        <p:spPr bwMode="auto">
          <a:xfrm>
            <a:off x="890905" y="1516380"/>
            <a:ext cx="10083800" cy="4901565"/>
          </a:xfrm>
          <a:prstGeom prst="rect">
            <a:avLst/>
          </a:prstGeom>
          <a:solidFill>
            <a:srgbClr val="C79F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840" tIns="243840" rIns="243840" bIns="24384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Aft>
                <a:spcPts val="1065"/>
              </a:spcAft>
              <a:buClr>
                <a:schemeClr val="accent1"/>
              </a:buClr>
            </a:pPr>
            <a:r>
              <a:rPr lang="en-US" altLang="zh-CN" sz="2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zh-CN" altLang="en-US" sz="2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《吕氏春秋》中广东省被称为“百越”，《史记》中称“南越”，《汉书》中称“南粤”，“越”与“粤”通，故简称“粤”，泛指岭南一带地方。在历史长河中广州、广东的名称次第出现，逐渐演化成广东省及其辖境。</a:t>
            </a:r>
            <a:endParaRPr lang="zh-CN" altLang="en-US" sz="28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30000"/>
              </a:lnSpc>
              <a:spcAft>
                <a:spcPts val="1065"/>
              </a:spcAft>
              <a:buClr>
                <a:schemeClr val="accent1"/>
              </a:buClr>
            </a:pPr>
            <a:r>
              <a:rPr lang="en-US" altLang="zh-CN" sz="2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zh-CN" altLang="en-US" sz="2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明初，设广东行中书省，广东省辖境基本定型。不久，改称广东承宣布政使司。清初，布政使司改称省，辖境与明代相同。“广东省”名称正式使用。</a:t>
            </a:r>
            <a:endParaRPr lang="zh-CN" altLang="en-US" sz="28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Freeform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0"/>
            <a:ext cx="455295" cy="1421130"/>
          </a:xfrm>
          <a:custGeom>
            <a:avLst/>
            <a:gdLst>
              <a:gd name="T0" fmla="*/ 0 w 479"/>
              <a:gd name="T1" fmla="*/ 0 h 728"/>
              <a:gd name="T2" fmla="*/ 0 w 479"/>
              <a:gd name="T3" fmla="*/ 652249 h 728"/>
              <a:gd name="T4" fmla="*/ 221963 w 479"/>
              <a:gd name="T5" fmla="*/ 868075 h 728"/>
              <a:gd name="T6" fmla="*/ 443001 w 479"/>
              <a:gd name="T7" fmla="*/ 652249 h 728"/>
              <a:gd name="T8" fmla="*/ 443001 w 479"/>
              <a:gd name="T9" fmla="*/ 0 h 728"/>
              <a:gd name="T10" fmla="*/ 0 w 479"/>
              <a:gd name="T11" fmla="*/ 0 h 7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79" h="728">
                <a:moveTo>
                  <a:pt x="0" y="0"/>
                </a:moveTo>
                <a:lnTo>
                  <a:pt x="0" y="547"/>
                </a:lnTo>
                <a:lnTo>
                  <a:pt x="240" y="728"/>
                </a:lnTo>
                <a:lnTo>
                  <a:pt x="479" y="547"/>
                </a:lnTo>
                <a:lnTo>
                  <a:pt x="479" y="0"/>
                </a:lnTo>
                <a:lnTo>
                  <a:pt x="0" y="0"/>
                </a:lnTo>
                <a:close/>
              </a:path>
            </a:pathLst>
          </a:custGeom>
          <a:solidFill>
            <a:srgbClr val="C79F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r>
              <a:rPr lang="zh-CN" altLang="en-US" sz="2000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专题</a:t>
            </a:r>
            <a:r>
              <a:rPr lang="zh-CN" altLang="en-US" sz="2000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五</a:t>
            </a:r>
            <a:endParaRPr lang="zh-CN" altLang="en-US" sz="2000" b="1" spc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000" b="1" spc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592445" y="60325"/>
            <a:ext cx="7039610" cy="816610"/>
            <a:chOff x="8807" y="95"/>
            <a:chExt cx="11086" cy="1286"/>
          </a:xfrm>
        </p:grpSpPr>
        <p:pic>
          <p:nvPicPr>
            <p:cNvPr id="15" name="图片 14" descr="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8807" y="95"/>
              <a:ext cx="1694" cy="1287"/>
            </a:xfrm>
            <a:prstGeom prst="rect">
              <a:avLst/>
            </a:prstGeom>
          </p:spPr>
        </p:pic>
        <p:sp>
          <p:nvSpPr>
            <p:cNvPr id="16" name="矩形 15"/>
            <p:cNvSpPr/>
            <p:nvPr>
              <p:custDataLst>
                <p:tags r:id="rId7"/>
              </p:custDataLst>
            </p:nvPr>
          </p:nvSpPr>
          <p:spPr>
            <a:xfrm>
              <a:off x="10391" y="297"/>
              <a:ext cx="9502" cy="890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rgbClr val="0180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p>
              <a:pPr lvl="0" algn="ctr"/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学习情景一</a:t>
              </a:r>
              <a:r>
                <a:rPr lang="en-US" altLang="zh-CN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 </a:t>
              </a:r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缤纷南粤—广东省</a:t>
              </a:r>
              <a:endParaRPr lang="zh-CN" altLang="en-US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lt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1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75" b="41437"/>
          <a:stretch>
            <a:fillRect/>
          </a:stretch>
        </p:blipFill>
        <p:spPr bwMode="auto">
          <a:xfrm>
            <a:off x="394495" y="2724151"/>
            <a:ext cx="11453284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 descr="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0" b="35240"/>
          <a:stretch>
            <a:fillRect/>
          </a:stretch>
        </p:blipFill>
        <p:spPr bwMode="auto">
          <a:xfrm>
            <a:off x="1463412" y="1140884"/>
            <a:ext cx="8911167" cy="417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 bwMode="auto">
          <a:xfrm>
            <a:off x="3842545" y="2423584"/>
            <a:ext cx="5141383" cy="776816"/>
            <a:chOff x="4537" y="2862"/>
            <a:chExt cx="6073" cy="918"/>
          </a:xfrm>
        </p:grpSpPr>
        <p:sp>
          <p:nvSpPr>
            <p:cNvPr id="4101" name="文本框 4"/>
            <p:cNvSpPr txBox="1">
              <a:spLocks noChangeArrowheads="1"/>
            </p:cNvSpPr>
            <p:nvPr/>
          </p:nvSpPr>
          <p:spPr bwMode="auto">
            <a:xfrm>
              <a:off x="5456" y="2862"/>
              <a:ext cx="5154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赏</a:t>
              </a:r>
              <a:r>
                <a:rPr lang="en-US" altLang="zh-CN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美</a:t>
              </a:r>
              <a:r>
                <a:rPr lang="en-US" altLang="zh-CN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增</a:t>
              </a:r>
              <a:r>
                <a:rPr lang="en-US" altLang="zh-CN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见</a:t>
              </a:r>
              <a:r>
                <a:rPr lang="en-US" altLang="zh-CN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识</a:t>
              </a:r>
              <a:endParaRPr lang="zh-CN" altLang="en-US" sz="4265" b="1">
                <a:solidFill>
                  <a:srgbClr val="C79F6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4537" y="2930"/>
              <a:ext cx="918" cy="850"/>
            </a:xfrm>
            <a:prstGeom prst="ellipse">
              <a:avLst/>
            </a:prstGeom>
            <a:solidFill>
              <a:srgbClr val="C79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noProof="1">
                  <a:latin typeface="华文新魏" panose="02010800040101010101" pitchFamily="2" charset="-122"/>
                  <a:ea typeface="华文新魏" panose="02010800040101010101" pitchFamily="2" charset="-122"/>
                </a:rPr>
                <a:t>贰</a:t>
              </a:r>
              <a:endParaRPr lang="zh-CN" altLang="en-US" sz="3200" noProof="1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695960" y="405130"/>
            <a:ext cx="4083685" cy="948055"/>
            <a:chOff x="302" y="4039"/>
            <a:chExt cx="6431" cy="1493"/>
          </a:xfrm>
        </p:grpSpPr>
        <p:sp>
          <p:nvSpPr>
            <p:cNvPr id="11270" name="Freeform 5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302" y="4039"/>
              <a:ext cx="4427" cy="1478"/>
            </a:xfrm>
            <a:custGeom>
              <a:avLst/>
              <a:gdLst>
                <a:gd name="T0" fmla="*/ 466629 w 2370"/>
                <a:gd name="T1" fmla="*/ 0 h 964"/>
                <a:gd name="T2" fmla="*/ 0 w 2370"/>
                <a:gd name="T3" fmla="*/ 0 h 964"/>
                <a:gd name="T4" fmla="*/ 1842164 w 2370"/>
                <a:gd name="T5" fmla="*/ 1149775 h 964"/>
                <a:gd name="T6" fmla="*/ 2308793 w 2370"/>
                <a:gd name="T7" fmla="*/ 1149775 h 964"/>
                <a:gd name="T8" fmla="*/ 466629 w 2370"/>
                <a:gd name="T9" fmla="*/ 0 h 9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70" h="964">
                  <a:moveTo>
                    <a:pt x="479" y="0"/>
                  </a:moveTo>
                  <a:lnTo>
                    <a:pt x="0" y="0"/>
                  </a:lnTo>
                  <a:lnTo>
                    <a:pt x="1891" y="964"/>
                  </a:lnTo>
                  <a:lnTo>
                    <a:pt x="2370" y="964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3" name="TextBox 4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605" y="4380"/>
              <a:ext cx="6128" cy="1152"/>
            </a:xfrm>
            <a:prstGeom prst="rect">
              <a:avLst/>
            </a:prstGeom>
            <a:solidFill>
              <a:srgbClr val="769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25120" tIns="162560" rIns="325120" bIns="16256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一、广东</a:t>
              </a:r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省</a:t>
              </a:r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民族民俗</a:t>
              </a:r>
              <a:endPara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274" name="Freeform 6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02" y="4039"/>
              <a:ext cx="860" cy="1191"/>
            </a:xfrm>
            <a:custGeom>
              <a:avLst/>
              <a:gdLst>
                <a:gd name="T0" fmla="*/ 0 w 479"/>
                <a:gd name="T1" fmla="*/ 0 h 728"/>
                <a:gd name="T2" fmla="*/ 0 w 479"/>
                <a:gd name="T3" fmla="*/ 652249 h 728"/>
                <a:gd name="T4" fmla="*/ 221963 w 479"/>
                <a:gd name="T5" fmla="*/ 868075 h 728"/>
                <a:gd name="T6" fmla="*/ 443001 w 479"/>
                <a:gd name="T7" fmla="*/ 652249 h 728"/>
                <a:gd name="T8" fmla="*/ 443001 w 479"/>
                <a:gd name="T9" fmla="*/ 0 h 728"/>
                <a:gd name="T10" fmla="*/ 0 w 479"/>
                <a:gd name="T11" fmla="*/ 0 h 7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9" h="728">
                  <a:moveTo>
                    <a:pt x="0" y="0"/>
                  </a:moveTo>
                  <a:lnTo>
                    <a:pt x="0" y="547"/>
                  </a:lnTo>
                  <a:lnTo>
                    <a:pt x="240" y="728"/>
                  </a:lnTo>
                  <a:lnTo>
                    <a:pt x="479" y="547"/>
                  </a:lnTo>
                  <a:lnTo>
                    <a:pt x="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9F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11272" name="Rectangle 3"/>
          <p:cNvSpPr>
            <a:spLocks noChangeArrowheads="1"/>
          </p:cNvSpPr>
          <p:nvPr/>
        </p:nvSpPr>
        <p:spPr bwMode="auto">
          <a:xfrm>
            <a:off x="890905" y="1516380"/>
            <a:ext cx="10083800" cy="4732020"/>
          </a:xfrm>
          <a:prstGeom prst="rect">
            <a:avLst/>
          </a:prstGeom>
          <a:solidFill>
            <a:srgbClr val="C79F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840" tIns="243840" rIns="243840" bIns="24384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Aft>
                <a:spcPts val="1065"/>
              </a:spcAft>
              <a:buClr>
                <a:schemeClr val="accent1"/>
              </a:buClr>
            </a:pPr>
            <a:r>
              <a:rPr lang="en-US" altLang="zh-CN" sz="2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zh-CN" altLang="en-US" sz="2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广东省是56个民族成分齐全的省份。世居少数民族有壮、瑶、畲、回、满族。广东省的民俗风情各具特色，分别有舞狮、英歌、烧塔、烧龙等。</a:t>
            </a:r>
            <a:endParaRPr lang="zh-CN" altLang="en-US" sz="28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30000"/>
              </a:lnSpc>
              <a:spcAft>
                <a:spcPts val="1065"/>
              </a:spcAft>
              <a:buClr>
                <a:schemeClr val="accent1"/>
              </a:buClr>
            </a:pPr>
            <a:r>
              <a:rPr lang="zh-CN" altLang="en-US" sz="2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altLang="en-US" sz="2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宵夜是广州人的生活习俗，一般是晚间十时以后，故名“宵夜”，或叫“夜宵”。广州人喜爱饮茶，尤其爱饮早茶。早上见面，往往以“饮咗茶未”（意即“你喝茶了吗”）作为问候。民间流传着“清晨一壶茶，不用找医家”的谚语</a:t>
            </a:r>
            <a:endParaRPr lang="zh-CN" altLang="en-US" sz="28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251" name="图片 1" descr="20e31e383a8aee5f6345161a0678d90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63"/>
          <a:stretch>
            <a:fillRect/>
          </a:stretch>
        </p:blipFill>
        <p:spPr bwMode="auto">
          <a:xfrm>
            <a:off x="10057290" y="4869180"/>
            <a:ext cx="2535767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eeform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0" y="0"/>
            <a:ext cx="455295" cy="1421130"/>
          </a:xfrm>
          <a:custGeom>
            <a:avLst/>
            <a:gdLst>
              <a:gd name="T0" fmla="*/ 0 w 479"/>
              <a:gd name="T1" fmla="*/ 0 h 728"/>
              <a:gd name="T2" fmla="*/ 0 w 479"/>
              <a:gd name="T3" fmla="*/ 652249 h 728"/>
              <a:gd name="T4" fmla="*/ 221963 w 479"/>
              <a:gd name="T5" fmla="*/ 868075 h 728"/>
              <a:gd name="T6" fmla="*/ 443001 w 479"/>
              <a:gd name="T7" fmla="*/ 652249 h 728"/>
              <a:gd name="T8" fmla="*/ 443001 w 479"/>
              <a:gd name="T9" fmla="*/ 0 h 728"/>
              <a:gd name="T10" fmla="*/ 0 w 479"/>
              <a:gd name="T11" fmla="*/ 0 h 7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79" h="728">
                <a:moveTo>
                  <a:pt x="0" y="0"/>
                </a:moveTo>
                <a:lnTo>
                  <a:pt x="0" y="547"/>
                </a:lnTo>
                <a:lnTo>
                  <a:pt x="240" y="728"/>
                </a:lnTo>
                <a:lnTo>
                  <a:pt x="479" y="547"/>
                </a:lnTo>
                <a:lnTo>
                  <a:pt x="479" y="0"/>
                </a:lnTo>
                <a:lnTo>
                  <a:pt x="0" y="0"/>
                </a:lnTo>
                <a:close/>
              </a:path>
            </a:pathLst>
          </a:custGeom>
          <a:solidFill>
            <a:srgbClr val="C79F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r>
              <a:rPr lang="zh-CN" altLang="en-US" sz="2000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专题</a:t>
            </a:r>
            <a:r>
              <a:rPr lang="zh-CN" altLang="en-US" sz="2000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五</a:t>
            </a:r>
            <a:endParaRPr lang="zh-CN" altLang="en-US" sz="2000" b="1" spc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000" b="1" spc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592445" y="60325"/>
            <a:ext cx="7039610" cy="816610"/>
            <a:chOff x="8807" y="95"/>
            <a:chExt cx="11086" cy="1286"/>
          </a:xfrm>
        </p:grpSpPr>
        <p:pic>
          <p:nvPicPr>
            <p:cNvPr id="15" name="图片 14" descr="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8807" y="95"/>
              <a:ext cx="1694" cy="1287"/>
            </a:xfrm>
            <a:prstGeom prst="rect">
              <a:avLst/>
            </a:prstGeom>
          </p:spPr>
        </p:pic>
        <p:sp>
          <p:nvSpPr>
            <p:cNvPr id="16" name="矩形 15"/>
            <p:cNvSpPr/>
            <p:nvPr>
              <p:custDataLst>
                <p:tags r:id="rId9"/>
              </p:custDataLst>
            </p:nvPr>
          </p:nvSpPr>
          <p:spPr>
            <a:xfrm>
              <a:off x="10391" y="297"/>
              <a:ext cx="9502" cy="890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rgbClr val="0180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p>
              <a:pPr lvl="0" algn="ctr"/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学习情景一</a:t>
              </a:r>
              <a:r>
                <a:rPr lang="en-US" altLang="zh-CN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 </a:t>
              </a:r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缤纷南粤—广东省</a:t>
              </a:r>
              <a:endParaRPr lang="zh-CN" altLang="en-US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lt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695960" y="405130"/>
            <a:ext cx="4083685" cy="948055"/>
            <a:chOff x="302" y="4039"/>
            <a:chExt cx="6431" cy="1493"/>
          </a:xfrm>
        </p:grpSpPr>
        <p:sp>
          <p:nvSpPr>
            <p:cNvPr id="11270" name="Freeform 5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302" y="4039"/>
              <a:ext cx="4427" cy="1478"/>
            </a:xfrm>
            <a:custGeom>
              <a:avLst/>
              <a:gdLst>
                <a:gd name="T0" fmla="*/ 466629 w 2370"/>
                <a:gd name="T1" fmla="*/ 0 h 964"/>
                <a:gd name="T2" fmla="*/ 0 w 2370"/>
                <a:gd name="T3" fmla="*/ 0 h 964"/>
                <a:gd name="T4" fmla="*/ 1842164 w 2370"/>
                <a:gd name="T5" fmla="*/ 1149775 h 964"/>
                <a:gd name="T6" fmla="*/ 2308793 w 2370"/>
                <a:gd name="T7" fmla="*/ 1149775 h 964"/>
                <a:gd name="T8" fmla="*/ 466629 w 2370"/>
                <a:gd name="T9" fmla="*/ 0 h 9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70" h="964">
                  <a:moveTo>
                    <a:pt x="479" y="0"/>
                  </a:moveTo>
                  <a:lnTo>
                    <a:pt x="0" y="0"/>
                  </a:lnTo>
                  <a:lnTo>
                    <a:pt x="1891" y="964"/>
                  </a:lnTo>
                  <a:lnTo>
                    <a:pt x="2370" y="964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3" name="TextBox 4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605" y="4380"/>
              <a:ext cx="6128" cy="1152"/>
            </a:xfrm>
            <a:prstGeom prst="rect">
              <a:avLst/>
            </a:prstGeom>
            <a:solidFill>
              <a:srgbClr val="769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25120" tIns="162560" rIns="325120" bIns="16256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二、广东</a:t>
              </a:r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省风俗</a:t>
              </a:r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特产</a:t>
              </a:r>
              <a:endPara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274" name="Freeform 6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02" y="4039"/>
              <a:ext cx="860" cy="1191"/>
            </a:xfrm>
            <a:custGeom>
              <a:avLst/>
              <a:gdLst>
                <a:gd name="T0" fmla="*/ 0 w 479"/>
                <a:gd name="T1" fmla="*/ 0 h 728"/>
                <a:gd name="T2" fmla="*/ 0 w 479"/>
                <a:gd name="T3" fmla="*/ 652249 h 728"/>
                <a:gd name="T4" fmla="*/ 221963 w 479"/>
                <a:gd name="T5" fmla="*/ 868075 h 728"/>
                <a:gd name="T6" fmla="*/ 443001 w 479"/>
                <a:gd name="T7" fmla="*/ 652249 h 728"/>
                <a:gd name="T8" fmla="*/ 443001 w 479"/>
                <a:gd name="T9" fmla="*/ 0 h 728"/>
                <a:gd name="T10" fmla="*/ 0 w 479"/>
                <a:gd name="T11" fmla="*/ 0 h 7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9" h="728">
                  <a:moveTo>
                    <a:pt x="0" y="0"/>
                  </a:moveTo>
                  <a:lnTo>
                    <a:pt x="0" y="547"/>
                  </a:lnTo>
                  <a:lnTo>
                    <a:pt x="240" y="728"/>
                  </a:lnTo>
                  <a:lnTo>
                    <a:pt x="479" y="547"/>
                  </a:lnTo>
                  <a:lnTo>
                    <a:pt x="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9F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11272" name="Rectangle 3"/>
          <p:cNvSpPr>
            <a:spLocks noChangeArrowheads="1"/>
          </p:cNvSpPr>
          <p:nvPr/>
        </p:nvSpPr>
        <p:spPr bwMode="auto">
          <a:xfrm>
            <a:off x="890905" y="1516380"/>
            <a:ext cx="10083800" cy="5020310"/>
          </a:xfrm>
          <a:prstGeom prst="rect">
            <a:avLst/>
          </a:prstGeom>
          <a:solidFill>
            <a:srgbClr val="C79F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840" tIns="243840" rIns="243840" bIns="24384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Aft>
                <a:spcPts val="1065"/>
              </a:spcAft>
              <a:buClr>
                <a:schemeClr val="accent1"/>
              </a:buClr>
            </a:pPr>
            <a:r>
              <a:rPr lang="en-US" altLang="zh-CN" sz="2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zh-CN" altLang="en-US" sz="2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广绣具有构图精妙饱满，形象传神，纹理清晰，色泽富丽，善于变化的艺术特色，广绣与湖南的湘绣、四川的蜀绣、江苏的苏绣并称为“中国四大名绣”</a:t>
            </a:r>
            <a:r>
              <a:rPr lang="zh-CN" altLang="en-US" sz="2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8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30000"/>
              </a:lnSpc>
              <a:spcAft>
                <a:spcPts val="1065"/>
              </a:spcAft>
              <a:buClr>
                <a:schemeClr val="accent1"/>
              </a:buClr>
            </a:pPr>
            <a:r>
              <a:rPr lang="en-US" altLang="zh-CN" sz="2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zh-CN" altLang="en-US" sz="2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广绣作品有一个共同特点，远看非常醒目，近看又精细非常。目前保存完整，幅面尺寸最大的广绣为清光绪年间由广东十三省状元坊官绣的《寿鸾》刺绣。该绣品大量使用金箔线，制作工艺复杂，其中的描金祝寿语，含意深奥，字体工整，是清代广绣的代表之作，无愧于“中国国宝”之称</a:t>
            </a:r>
            <a:endParaRPr lang="zh-CN" altLang="en-US" sz="28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174" name="图片 2" descr="dd0e88cf6e08174c83962602a5c72f4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845" y="5517515"/>
            <a:ext cx="2130425" cy="136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图片 4" descr="3b58f9183462905636822bc5575ae31f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175" y="753745"/>
            <a:ext cx="1782445" cy="181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eeform 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0" y="0"/>
            <a:ext cx="455295" cy="1421130"/>
          </a:xfrm>
          <a:custGeom>
            <a:avLst/>
            <a:gdLst>
              <a:gd name="T0" fmla="*/ 0 w 479"/>
              <a:gd name="T1" fmla="*/ 0 h 728"/>
              <a:gd name="T2" fmla="*/ 0 w 479"/>
              <a:gd name="T3" fmla="*/ 652249 h 728"/>
              <a:gd name="T4" fmla="*/ 221963 w 479"/>
              <a:gd name="T5" fmla="*/ 868075 h 728"/>
              <a:gd name="T6" fmla="*/ 443001 w 479"/>
              <a:gd name="T7" fmla="*/ 652249 h 728"/>
              <a:gd name="T8" fmla="*/ 443001 w 479"/>
              <a:gd name="T9" fmla="*/ 0 h 728"/>
              <a:gd name="T10" fmla="*/ 0 w 479"/>
              <a:gd name="T11" fmla="*/ 0 h 7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79" h="728">
                <a:moveTo>
                  <a:pt x="0" y="0"/>
                </a:moveTo>
                <a:lnTo>
                  <a:pt x="0" y="547"/>
                </a:lnTo>
                <a:lnTo>
                  <a:pt x="240" y="728"/>
                </a:lnTo>
                <a:lnTo>
                  <a:pt x="479" y="547"/>
                </a:lnTo>
                <a:lnTo>
                  <a:pt x="479" y="0"/>
                </a:lnTo>
                <a:lnTo>
                  <a:pt x="0" y="0"/>
                </a:lnTo>
                <a:close/>
              </a:path>
            </a:pathLst>
          </a:custGeom>
          <a:solidFill>
            <a:srgbClr val="C79F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r>
              <a:rPr lang="zh-CN" altLang="en-US" sz="2000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专题</a:t>
            </a:r>
            <a:r>
              <a:rPr lang="zh-CN" altLang="en-US" sz="2000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五</a:t>
            </a:r>
            <a:endParaRPr lang="zh-CN" altLang="en-US" sz="2000" b="1" spc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000" b="1" spc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592445" y="60325"/>
            <a:ext cx="7039610" cy="816610"/>
            <a:chOff x="8807" y="95"/>
            <a:chExt cx="11086" cy="1286"/>
          </a:xfrm>
        </p:grpSpPr>
        <p:pic>
          <p:nvPicPr>
            <p:cNvPr id="15" name="图片 14" descr="1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8807" y="95"/>
              <a:ext cx="1694" cy="1287"/>
            </a:xfrm>
            <a:prstGeom prst="rect">
              <a:avLst/>
            </a:prstGeom>
          </p:spPr>
        </p:pic>
        <p:sp>
          <p:nvSpPr>
            <p:cNvPr id="16" name="矩形 15"/>
            <p:cNvSpPr/>
            <p:nvPr>
              <p:custDataLst>
                <p:tags r:id="rId11"/>
              </p:custDataLst>
            </p:nvPr>
          </p:nvSpPr>
          <p:spPr>
            <a:xfrm>
              <a:off x="10391" y="297"/>
              <a:ext cx="9502" cy="890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rgbClr val="0180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p>
              <a:pPr lvl="0" algn="ctr"/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学习情景一</a:t>
              </a:r>
              <a:r>
                <a:rPr lang="en-US" altLang="zh-CN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 </a:t>
              </a:r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缤纷南粤—广东省</a:t>
              </a:r>
              <a:endParaRPr lang="zh-CN" altLang="en-US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lt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1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75" b="41437"/>
          <a:stretch>
            <a:fillRect/>
          </a:stretch>
        </p:blipFill>
        <p:spPr bwMode="auto">
          <a:xfrm>
            <a:off x="394495" y="2724151"/>
            <a:ext cx="11453284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 descr="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0" b="35240"/>
          <a:stretch>
            <a:fillRect/>
          </a:stretch>
        </p:blipFill>
        <p:spPr bwMode="auto">
          <a:xfrm>
            <a:off x="1463412" y="1140884"/>
            <a:ext cx="8911167" cy="417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 bwMode="auto">
          <a:xfrm>
            <a:off x="3842545" y="2423584"/>
            <a:ext cx="5141383" cy="776816"/>
            <a:chOff x="4537" y="2862"/>
            <a:chExt cx="6073" cy="918"/>
          </a:xfrm>
        </p:grpSpPr>
        <p:sp>
          <p:nvSpPr>
            <p:cNvPr id="4101" name="文本框 4"/>
            <p:cNvSpPr txBox="1">
              <a:spLocks noChangeArrowheads="1"/>
            </p:cNvSpPr>
            <p:nvPr/>
          </p:nvSpPr>
          <p:spPr bwMode="auto">
            <a:xfrm>
              <a:off x="5456" y="2862"/>
              <a:ext cx="5154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述</a:t>
              </a:r>
              <a:r>
                <a:rPr lang="en-US" altLang="zh-CN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美</a:t>
              </a:r>
              <a:r>
                <a:rPr lang="en-US" altLang="zh-CN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展</a:t>
              </a:r>
              <a:r>
                <a:rPr lang="en-US" altLang="zh-CN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</a:t>
              </a:r>
              <a:r>
                <a:rPr lang="en-US" altLang="zh-CN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信</a:t>
              </a:r>
              <a:endParaRPr lang="zh-CN" altLang="en-US" sz="4265" b="1">
                <a:solidFill>
                  <a:srgbClr val="C79F6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4537" y="2930"/>
              <a:ext cx="918" cy="850"/>
            </a:xfrm>
            <a:prstGeom prst="ellipse">
              <a:avLst/>
            </a:prstGeom>
            <a:solidFill>
              <a:srgbClr val="C79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noProof="1">
                  <a:latin typeface="华文新魏" panose="02010800040101010101" pitchFamily="2" charset="-122"/>
                  <a:ea typeface="华文新魏" panose="02010800040101010101" pitchFamily="2" charset="-122"/>
                </a:rPr>
                <a:t>叁</a:t>
              </a:r>
              <a:endParaRPr lang="zh-CN" altLang="en-US" sz="3200" noProof="1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532846" y="-309034"/>
            <a:ext cx="184730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CN" altLang="zh-CN"/>
          </a:p>
        </p:txBody>
      </p:sp>
      <p:sp>
        <p:nvSpPr>
          <p:cNvPr id="16394" name="Text Box 4"/>
          <p:cNvSpPr txBox="1">
            <a:spLocks noChangeArrowheads="1"/>
          </p:cNvSpPr>
          <p:nvPr/>
        </p:nvSpPr>
        <p:spPr bwMode="auto">
          <a:xfrm>
            <a:off x="832645" y="6248400"/>
            <a:ext cx="1185756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4265" b="1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zh-CN" sz="1865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zh-CN" sz="186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左大括号 6"/>
          <p:cNvSpPr/>
          <p:nvPr/>
        </p:nvSpPr>
        <p:spPr>
          <a:xfrm>
            <a:off x="4440555" y="1393190"/>
            <a:ext cx="720090" cy="3703320"/>
          </a:xfrm>
          <a:prstGeom prst="leftBrace">
            <a:avLst/>
          </a:prstGeom>
          <a:ln w="31750" cap="rnd">
            <a:solidFill>
              <a:schemeClr val="accent2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263525" y="2493645"/>
            <a:ext cx="4083685" cy="948055"/>
            <a:chOff x="302" y="4039"/>
            <a:chExt cx="6431" cy="1493"/>
          </a:xfrm>
        </p:grpSpPr>
        <p:sp>
          <p:nvSpPr>
            <p:cNvPr id="11270" name="Freeform 5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302" y="4039"/>
              <a:ext cx="4427" cy="1478"/>
            </a:xfrm>
            <a:custGeom>
              <a:avLst/>
              <a:gdLst>
                <a:gd name="T0" fmla="*/ 466629 w 2370"/>
                <a:gd name="T1" fmla="*/ 0 h 964"/>
                <a:gd name="T2" fmla="*/ 0 w 2370"/>
                <a:gd name="T3" fmla="*/ 0 h 964"/>
                <a:gd name="T4" fmla="*/ 1842164 w 2370"/>
                <a:gd name="T5" fmla="*/ 1149775 h 964"/>
                <a:gd name="T6" fmla="*/ 2308793 w 2370"/>
                <a:gd name="T7" fmla="*/ 1149775 h 964"/>
                <a:gd name="T8" fmla="*/ 466629 w 2370"/>
                <a:gd name="T9" fmla="*/ 0 h 9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70" h="964">
                  <a:moveTo>
                    <a:pt x="479" y="0"/>
                  </a:moveTo>
                  <a:lnTo>
                    <a:pt x="0" y="0"/>
                  </a:lnTo>
                  <a:lnTo>
                    <a:pt x="1891" y="964"/>
                  </a:lnTo>
                  <a:lnTo>
                    <a:pt x="2370" y="964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3" name="TextBox 4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605" y="4380"/>
              <a:ext cx="6128" cy="1152"/>
            </a:xfrm>
            <a:prstGeom prst="rect">
              <a:avLst/>
            </a:prstGeom>
            <a:solidFill>
              <a:srgbClr val="769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25120" tIns="162560" rIns="325120" bIns="16256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一、广东</a:t>
              </a:r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省文化</a:t>
              </a:r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艺术</a:t>
              </a:r>
              <a:endPara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274" name="Freeform 6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02" y="4039"/>
              <a:ext cx="860" cy="1191"/>
            </a:xfrm>
            <a:custGeom>
              <a:avLst/>
              <a:gdLst>
                <a:gd name="T0" fmla="*/ 0 w 479"/>
                <a:gd name="T1" fmla="*/ 0 h 728"/>
                <a:gd name="T2" fmla="*/ 0 w 479"/>
                <a:gd name="T3" fmla="*/ 652249 h 728"/>
                <a:gd name="T4" fmla="*/ 221963 w 479"/>
                <a:gd name="T5" fmla="*/ 868075 h 728"/>
                <a:gd name="T6" fmla="*/ 443001 w 479"/>
                <a:gd name="T7" fmla="*/ 652249 h 728"/>
                <a:gd name="T8" fmla="*/ 443001 w 479"/>
                <a:gd name="T9" fmla="*/ 0 h 728"/>
                <a:gd name="T10" fmla="*/ 0 w 479"/>
                <a:gd name="T11" fmla="*/ 0 h 7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9" h="728">
                  <a:moveTo>
                    <a:pt x="0" y="0"/>
                  </a:moveTo>
                  <a:lnTo>
                    <a:pt x="0" y="547"/>
                  </a:lnTo>
                  <a:lnTo>
                    <a:pt x="240" y="728"/>
                  </a:lnTo>
                  <a:lnTo>
                    <a:pt x="479" y="547"/>
                  </a:lnTo>
                  <a:lnTo>
                    <a:pt x="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9F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5325745" y="1196340"/>
            <a:ext cx="3782060" cy="755650"/>
          </a:xfrm>
          <a:prstGeom prst="rect">
            <a:avLst/>
          </a:prstGeom>
          <a:solidFill>
            <a:srgbClr val="7694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25120" tIns="162560" rIns="325120" bIns="16256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（一）</a:t>
            </a:r>
            <a:r>
              <a:rPr lang="en-US" altLang="zh-CN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岭南文化</a:t>
            </a:r>
            <a:endParaRPr lang="zh-CN" altLang="en-US" sz="28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304790" y="4436745"/>
            <a:ext cx="3759835" cy="735330"/>
          </a:xfrm>
          <a:prstGeom prst="rect">
            <a:avLst/>
          </a:prstGeom>
          <a:solidFill>
            <a:srgbClr val="7694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25120" tIns="162560" rIns="325120" bIns="16256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（二）</a:t>
            </a:r>
            <a:r>
              <a:rPr lang="en-US" altLang="zh-CN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文学曲艺</a:t>
            </a:r>
            <a:endParaRPr lang="zh-CN" altLang="en-US" sz="28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Freeform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0"/>
            <a:ext cx="455295" cy="1421130"/>
          </a:xfrm>
          <a:custGeom>
            <a:avLst/>
            <a:gdLst>
              <a:gd name="T0" fmla="*/ 0 w 479"/>
              <a:gd name="T1" fmla="*/ 0 h 728"/>
              <a:gd name="T2" fmla="*/ 0 w 479"/>
              <a:gd name="T3" fmla="*/ 652249 h 728"/>
              <a:gd name="T4" fmla="*/ 221963 w 479"/>
              <a:gd name="T5" fmla="*/ 868075 h 728"/>
              <a:gd name="T6" fmla="*/ 443001 w 479"/>
              <a:gd name="T7" fmla="*/ 652249 h 728"/>
              <a:gd name="T8" fmla="*/ 443001 w 479"/>
              <a:gd name="T9" fmla="*/ 0 h 728"/>
              <a:gd name="T10" fmla="*/ 0 w 479"/>
              <a:gd name="T11" fmla="*/ 0 h 7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79" h="728">
                <a:moveTo>
                  <a:pt x="0" y="0"/>
                </a:moveTo>
                <a:lnTo>
                  <a:pt x="0" y="547"/>
                </a:lnTo>
                <a:lnTo>
                  <a:pt x="240" y="728"/>
                </a:lnTo>
                <a:lnTo>
                  <a:pt x="479" y="547"/>
                </a:lnTo>
                <a:lnTo>
                  <a:pt x="479" y="0"/>
                </a:lnTo>
                <a:lnTo>
                  <a:pt x="0" y="0"/>
                </a:lnTo>
                <a:close/>
              </a:path>
            </a:pathLst>
          </a:custGeom>
          <a:solidFill>
            <a:srgbClr val="C79F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r>
              <a:rPr lang="zh-CN" altLang="en-US" sz="2000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专题</a:t>
            </a:r>
            <a:r>
              <a:rPr lang="zh-CN" altLang="en-US" sz="2000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五</a:t>
            </a:r>
            <a:endParaRPr lang="zh-CN" altLang="en-US" sz="2000" b="1" spc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000" b="1" spc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592445" y="60325"/>
            <a:ext cx="7039610" cy="816610"/>
            <a:chOff x="8807" y="95"/>
            <a:chExt cx="11086" cy="1286"/>
          </a:xfrm>
        </p:grpSpPr>
        <p:pic>
          <p:nvPicPr>
            <p:cNvPr id="15" name="图片 14" descr="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8807" y="95"/>
              <a:ext cx="1694" cy="1287"/>
            </a:xfrm>
            <a:prstGeom prst="rect">
              <a:avLst/>
            </a:prstGeom>
          </p:spPr>
        </p:pic>
        <p:sp>
          <p:nvSpPr>
            <p:cNvPr id="16" name="矩形 15"/>
            <p:cNvSpPr/>
            <p:nvPr>
              <p:custDataLst>
                <p:tags r:id="rId7"/>
              </p:custDataLst>
            </p:nvPr>
          </p:nvSpPr>
          <p:spPr>
            <a:xfrm>
              <a:off x="10391" y="297"/>
              <a:ext cx="9502" cy="890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rgbClr val="0180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p>
              <a:pPr lvl="0" algn="ctr"/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学习情景一</a:t>
              </a:r>
              <a:r>
                <a:rPr lang="en-US" altLang="zh-CN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 </a:t>
              </a:r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缤纷南粤—广东省</a:t>
              </a:r>
              <a:endParaRPr lang="zh-CN" altLang="en-US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lt"/>
              </a:endParaRPr>
            </a:p>
          </p:txBody>
        </p: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bldLvl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695960" y="405130"/>
            <a:ext cx="4083685" cy="948055"/>
            <a:chOff x="302" y="4039"/>
            <a:chExt cx="6431" cy="1493"/>
          </a:xfrm>
        </p:grpSpPr>
        <p:sp>
          <p:nvSpPr>
            <p:cNvPr id="11270" name="Freeform 5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302" y="4039"/>
              <a:ext cx="4427" cy="1478"/>
            </a:xfrm>
            <a:custGeom>
              <a:avLst/>
              <a:gdLst>
                <a:gd name="T0" fmla="*/ 466629 w 2370"/>
                <a:gd name="T1" fmla="*/ 0 h 964"/>
                <a:gd name="T2" fmla="*/ 0 w 2370"/>
                <a:gd name="T3" fmla="*/ 0 h 964"/>
                <a:gd name="T4" fmla="*/ 1842164 w 2370"/>
                <a:gd name="T5" fmla="*/ 1149775 h 964"/>
                <a:gd name="T6" fmla="*/ 2308793 w 2370"/>
                <a:gd name="T7" fmla="*/ 1149775 h 964"/>
                <a:gd name="T8" fmla="*/ 466629 w 2370"/>
                <a:gd name="T9" fmla="*/ 0 h 9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70" h="964">
                  <a:moveTo>
                    <a:pt x="479" y="0"/>
                  </a:moveTo>
                  <a:lnTo>
                    <a:pt x="0" y="0"/>
                  </a:lnTo>
                  <a:lnTo>
                    <a:pt x="1891" y="964"/>
                  </a:lnTo>
                  <a:lnTo>
                    <a:pt x="2370" y="964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3" name="TextBox 4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605" y="4380"/>
              <a:ext cx="6128" cy="1152"/>
            </a:xfrm>
            <a:prstGeom prst="rect">
              <a:avLst/>
            </a:prstGeom>
            <a:solidFill>
              <a:srgbClr val="769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25120" tIns="162560" rIns="325120" bIns="16256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一、广东</a:t>
              </a:r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省文化</a:t>
              </a:r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艺术</a:t>
              </a:r>
              <a:endPara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274" name="Freeform 6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02" y="4039"/>
              <a:ext cx="860" cy="1191"/>
            </a:xfrm>
            <a:custGeom>
              <a:avLst/>
              <a:gdLst>
                <a:gd name="T0" fmla="*/ 0 w 479"/>
                <a:gd name="T1" fmla="*/ 0 h 728"/>
                <a:gd name="T2" fmla="*/ 0 w 479"/>
                <a:gd name="T3" fmla="*/ 652249 h 728"/>
                <a:gd name="T4" fmla="*/ 221963 w 479"/>
                <a:gd name="T5" fmla="*/ 868075 h 728"/>
                <a:gd name="T6" fmla="*/ 443001 w 479"/>
                <a:gd name="T7" fmla="*/ 652249 h 728"/>
                <a:gd name="T8" fmla="*/ 443001 w 479"/>
                <a:gd name="T9" fmla="*/ 0 h 728"/>
                <a:gd name="T10" fmla="*/ 0 w 479"/>
                <a:gd name="T11" fmla="*/ 0 h 7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9" h="728">
                  <a:moveTo>
                    <a:pt x="0" y="0"/>
                  </a:moveTo>
                  <a:lnTo>
                    <a:pt x="0" y="547"/>
                  </a:lnTo>
                  <a:lnTo>
                    <a:pt x="240" y="728"/>
                  </a:lnTo>
                  <a:lnTo>
                    <a:pt x="479" y="547"/>
                  </a:lnTo>
                  <a:lnTo>
                    <a:pt x="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9F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38480" y="2675255"/>
            <a:ext cx="11205210" cy="3601720"/>
            <a:chOff x="1663" y="4267"/>
            <a:chExt cx="16830" cy="5672"/>
          </a:xfrm>
        </p:grpSpPr>
        <p:sp>
          <p:nvSpPr>
            <p:cNvPr id="219" name=" 219"/>
            <p:cNvSpPr/>
            <p:nvPr>
              <p:custDataLst>
                <p:tags r:id="rId4"/>
              </p:custDataLst>
            </p:nvPr>
          </p:nvSpPr>
          <p:spPr>
            <a:xfrm>
              <a:off x="1663" y="4289"/>
              <a:ext cx="16830" cy="5650"/>
            </a:xfrm>
            <a:prstGeom prst="roundRect">
              <a:avLst>
                <a:gd name="adj" fmla="val 50000"/>
              </a:avLst>
            </a:prstGeom>
            <a:solidFill>
              <a:srgbClr val="8697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indent="-214630" eaLnBrk="0" hangingPunct="0">
                <a:spcBef>
                  <a:spcPct val="15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indent="-171450" eaLnBrk="0" hangingPunct="0">
                <a:spcBef>
                  <a:spcPct val="15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indent="-171450" eaLnBrk="0" hangingPunct="0">
                <a:spcBef>
                  <a:spcPct val="15000"/>
                </a:spcBef>
                <a:buChar char="–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indent="-171450" eaLnBrk="0" hangingPunct="0">
                <a:spcBef>
                  <a:spcPct val="15000"/>
                </a:spcBef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indent="-17145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indent="-17145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indent="-17145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indent="-17145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noProof="1">
                <a:solidFill>
                  <a:srgbClr val="FFFFFF"/>
                </a:solidFill>
              </a:endParaRPr>
            </a:p>
          </p:txBody>
        </p:sp>
        <p:sp>
          <p:nvSpPr>
            <p:cNvPr id="20483" name="Rectangle 3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904" y="4267"/>
              <a:ext cx="15717" cy="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</a:pPr>
              <a:r>
                <a:rPr lang="zh-CN" altLang="zh-CN" b="1">
                  <a:ea typeface="仿宋_GB2312" pitchFamily="49" charset="-122"/>
                </a:rPr>
                <a:t>     </a:t>
              </a:r>
              <a:r>
                <a:rPr lang="en-US" altLang="zh-CN" b="1">
                  <a:ea typeface="仿宋_GB2312" pitchFamily="49" charset="-122"/>
                </a:rPr>
                <a:t>        </a:t>
              </a:r>
              <a:r>
                <a:rPr lang="zh-CN" altLang="en-US" sz="28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岭南文化是广东传统文化的代表之一，具有浓郁的地方特色。岭南文化还包括广东音乐、舞蹈、戏曲、绘画、雕塑等多种艺术形式，这些艺术形式都有着丰富的历史和文化内涵。岭南画派是中华人民共和国成立后最具影响力、最优秀的画派之一。岭南画派与粤剧、广东音乐被称为“岭南三秀”</a:t>
              </a:r>
              <a:r>
                <a:rPr lang="zh-CN" altLang="en-US" sz="28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。</a:t>
              </a:r>
              <a:endParaRPr lang="zh-CN" altLang="en-US" sz="2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888365" y="1636395"/>
            <a:ext cx="3883025" cy="755650"/>
          </a:xfrm>
          <a:prstGeom prst="rect">
            <a:avLst/>
          </a:prstGeom>
          <a:solidFill>
            <a:srgbClr val="7694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25120" tIns="162560" rIns="325120" bIns="16256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（一）</a:t>
            </a:r>
            <a:r>
              <a:rPr lang="en-US" altLang="zh-CN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岭南文化</a:t>
            </a:r>
            <a:endParaRPr lang="zh-CN" altLang="en-US" sz="28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Freeform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0" y="0"/>
            <a:ext cx="455295" cy="1421130"/>
          </a:xfrm>
          <a:custGeom>
            <a:avLst/>
            <a:gdLst>
              <a:gd name="T0" fmla="*/ 0 w 479"/>
              <a:gd name="T1" fmla="*/ 0 h 728"/>
              <a:gd name="T2" fmla="*/ 0 w 479"/>
              <a:gd name="T3" fmla="*/ 652249 h 728"/>
              <a:gd name="T4" fmla="*/ 221963 w 479"/>
              <a:gd name="T5" fmla="*/ 868075 h 728"/>
              <a:gd name="T6" fmla="*/ 443001 w 479"/>
              <a:gd name="T7" fmla="*/ 652249 h 728"/>
              <a:gd name="T8" fmla="*/ 443001 w 479"/>
              <a:gd name="T9" fmla="*/ 0 h 728"/>
              <a:gd name="T10" fmla="*/ 0 w 479"/>
              <a:gd name="T11" fmla="*/ 0 h 7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79" h="728">
                <a:moveTo>
                  <a:pt x="0" y="0"/>
                </a:moveTo>
                <a:lnTo>
                  <a:pt x="0" y="547"/>
                </a:lnTo>
                <a:lnTo>
                  <a:pt x="240" y="728"/>
                </a:lnTo>
                <a:lnTo>
                  <a:pt x="479" y="547"/>
                </a:lnTo>
                <a:lnTo>
                  <a:pt x="479" y="0"/>
                </a:lnTo>
                <a:lnTo>
                  <a:pt x="0" y="0"/>
                </a:lnTo>
                <a:close/>
              </a:path>
            </a:pathLst>
          </a:custGeom>
          <a:solidFill>
            <a:srgbClr val="C79F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r>
              <a:rPr lang="zh-CN" altLang="en-US" sz="2000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专题</a:t>
            </a:r>
            <a:r>
              <a:rPr lang="zh-CN" altLang="en-US" sz="2000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五</a:t>
            </a:r>
            <a:endParaRPr lang="zh-CN" altLang="en-US" sz="2000" b="1" spc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000" b="1" spc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592445" y="60325"/>
            <a:ext cx="7039610" cy="816610"/>
            <a:chOff x="8807" y="95"/>
            <a:chExt cx="11086" cy="1286"/>
          </a:xfrm>
        </p:grpSpPr>
        <p:pic>
          <p:nvPicPr>
            <p:cNvPr id="15" name="图片 14" descr="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8807" y="95"/>
              <a:ext cx="1694" cy="1287"/>
            </a:xfrm>
            <a:prstGeom prst="rect">
              <a:avLst/>
            </a:prstGeom>
          </p:spPr>
        </p:pic>
        <p:sp>
          <p:nvSpPr>
            <p:cNvPr id="16" name="矩形 15"/>
            <p:cNvSpPr/>
            <p:nvPr>
              <p:custDataLst>
                <p:tags r:id="rId9"/>
              </p:custDataLst>
            </p:nvPr>
          </p:nvSpPr>
          <p:spPr>
            <a:xfrm>
              <a:off x="10391" y="297"/>
              <a:ext cx="9502" cy="890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rgbClr val="0180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p>
              <a:pPr lvl="0" algn="ctr"/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学习情景一</a:t>
              </a:r>
              <a:r>
                <a:rPr lang="en-US" altLang="zh-CN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 </a:t>
              </a:r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缤纷南粤—广东省</a:t>
              </a:r>
              <a:endParaRPr lang="zh-CN" altLang="en-US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lt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695960" y="405130"/>
            <a:ext cx="4083685" cy="948055"/>
            <a:chOff x="302" y="4039"/>
            <a:chExt cx="6431" cy="1493"/>
          </a:xfrm>
        </p:grpSpPr>
        <p:sp>
          <p:nvSpPr>
            <p:cNvPr id="11270" name="Freeform 5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302" y="4039"/>
              <a:ext cx="4427" cy="1478"/>
            </a:xfrm>
            <a:custGeom>
              <a:avLst/>
              <a:gdLst>
                <a:gd name="T0" fmla="*/ 466629 w 2370"/>
                <a:gd name="T1" fmla="*/ 0 h 964"/>
                <a:gd name="T2" fmla="*/ 0 w 2370"/>
                <a:gd name="T3" fmla="*/ 0 h 964"/>
                <a:gd name="T4" fmla="*/ 1842164 w 2370"/>
                <a:gd name="T5" fmla="*/ 1149775 h 964"/>
                <a:gd name="T6" fmla="*/ 2308793 w 2370"/>
                <a:gd name="T7" fmla="*/ 1149775 h 964"/>
                <a:gd name="T8" fmla="*/ 466629 w 2370"/>
                <a:gd name="T9" fmla="*/ 0 h 9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70" h="964">
                  <a:moveTo>
                    <a:pt x="479" y="0"/>
                  </a:moveTo>
                  <a:lnTo>
                    <a:pt x="0" y="0"/>
                  </a:lnTo>
                  <a:lnTo>
                    <a:pt x="1891" y="964"/>
                  </a:lnTo>
                  <a:lnTo>
                    <a:pt x="2370" y="964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3" name="TextBox 4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605" y="4380"/>
              <a:ext cx="6128" cy="1152"/>
            </a:xfrm>
            <a:prstGeom prst="rect">
              <a:avLst/>
            </a:prstGeom>
            <a:solidFill>
              <a:srgbClr val="769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25120" tIns="162560" rIns="325120" bIns="16256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一、广东</a:t>
              </a:r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省文化</a:t>
              </a:r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艺术</a:t>
              </a:r>
              <a:endPara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274" name="Freeform 6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02" y="4039"/>
              <a:ext cx="860" cy="1191"/>
            </a:xfrm>
            <a:custGeom>
              <a:avLst/>
              <a:gdLst>
                <a:gd name="T0" fmla="*/ 0 w 479"/>
                <a:gd name="T1" fmla="*/ 0 h 728"/>
                <a:gd name="T2" fmla="*/ 0 w 479"/>
                <a:gd name="T3" fmla="*/ 652249 h 728"/>
                <a:gd name="T4" fmla="*/ 221963 w 479"/>
                <a:gd name="T5" fmla="*/ 868075 h 728"/>
                <a:gd name="T6" fmla="*/ 443001 w 479"/>
                <a:gd name="T7" fmla="*/ 652249 h 728"/>
                <a:gd name="T8" fmla="*/ 443001 w 479"/>
                <a:gd name="T9" fmla="*/ 0 h 728"/>
                <a:gd name="T10" fmla="*/ 0 w 479"/>
                <a:gd name="T11" fmla="*/ 0 h 7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9" h="728">
                  <a:moveTo>
                    <a:pt x="0" y="0"/>
                  </a:moveTo>
                  <a:lnTo>
                    <a:pt x="0" y="547"/>
                  </a:lnTo>
                  <a:lnTo>
                    <a:pt x="240" y="728"/>
                  </a:lnTo>
                  <a:lnTo>
                    <a:pt x="479" y="547"/>
                  </a:lnTo>
                  <a:lnTo>
                    <a:pt x="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9F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056005" y="2709545"/>
            <a:ext cx="10687050" cy="3601720"/>
            <a:chOff x="1663" y="4267"/>
            <a:chExt cx="16830" cy="5672"/>
          </a:xfrm>
        </p:grpSpPr>
        <p:sp>
          <p:nvSpPr>
            <p:cNvPr id="219" name=" 219"/>
            <p:cNvSpPr/>
            <p:nvPr>
              <p:custDataLst>
                <p:tags r:id="rId4"/>
              </p:custDataLst>
            </p:nvPr>
          </p:nvSpPr>
          <p:spPr>
            <a:xfrm>
              <a:off x="1663" y="4289"/>
              <a:ext cx="16830" cy="5650"/>
            </a:xfrm>
            <a:prstGeom prst="roundRect">
              <a:avLst>
                <a:gd name="adj" fmla="val 50000"/>
              </a:avLst>
            </a:prstGeom>
            <a:solidFill>
              <a:srgbClr val="8697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indent="-214630" eaLnBrk="0" hangingPunct="0">
                <a:spcBef>
                  <a:spcPct val="15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indent="-171450" eaLnBrk="0" hangingPunct="0">
                <a:spcBef>
                  <a:spcPct val="15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indent="-171450" eaLnBrk="0" hangingPunct="0">
                <a:spcBef>
                  <a:spcPct val="15000"/>
                </a:spcBef>
                <a:buChar char="–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indent="-171450" eaLnBrk="0" hangingPunct="0">
                <a:spcBef>
                  <a:spcPct val="15000"/>
                </a:spcBef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indent="-17145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indent="-17145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indent="-17145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indent="-17145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noProof="1">
                <a:solidFill>
                  <a:srgbClr val="FFFFFF"/>
                </a:solidFill>
              </a:endParaRPr>
            </a:p>
          </p:txBody>
        </p:sp>
        <p:sp>
          <p:nvSpPr>
            <p:cNvPr id="20483" name="Rectangle 3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606" y="4267"/>
              <a:ext cx="14308" cy="5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</a:pPr>
              <a:r>
                <a:rPr lang="zh-CN" altLang="zh-CN" b="1">
                  <a:ea typeface="仿宋_GB2312" pitchFamily="49" charset="-122"/>
                </a:rPr>
                <a:t>  </a:t>
              </a:r>
              <a:r>
                <a:rPr lang="en-US" altLang="zh-CN" b="1">
                  <a:ea typeface="仿宋_GB2312" pitchFamily="49" charset="-122"/>
                </a:rPr>
                <a:t>           </a:t>
              </a:r>
              <a:r>
                <a:rPr lang="zh-CN" altLang="en-US" sz="28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广东的戏曲剧种以粤剧、潮剧、广东汉剧3种流行最广、影响最大、观众最多。粤剧流行于粤语方言地区，唱腔优美，具有丰富的表现力和感染力，影响遍及粤语华人地区，有“南国红豆”的盛誉。2009年被联合国教科文组织列入《人类非物质文化遗产名录》。</a:t>
              </a:r>
              <a:endParaRPr lang="zh-CN" altLang="en-US" sz="2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888365" y="1636395"/>
            <a:ext cx="3883025" cy="755650"/>
          </a:xfrm>
          <a:prstGeom prst="rect">
            <a:avLst/>
          </a:prstGeom>
          <a:solidFill>
            <a:srgbClr val="7694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25120" tIns="162560" rIns="325120" bIns="16256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（二）</a:t>
            </a:r>
            <a:r>
              <a:rPr lang="en-US" altLang="zh-CN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文学</a:t>
            </a: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曲艺</a:t>
            </a:r>
            <a:endParaRPr lang="zh-CN" altLang="en-US" sz="28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Freeform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0" y="0"/>
            <a:ext cx="455295" cy="1421130"/>
          </a:xfrm>
          <a:custGeom>
            <a:avLst/>
            <a:gdLst>
              <a:gd name="T0" fmla="*/ 0 w 479"/>
              <a:gd name="T1" fmla="*/ 0 h 728"/>
              <a:gd name="T2" fmla="*/ 0 w 479"/>
              <a:gd name="T3" fmla="*/ 652249 h 728"/>
              <a:gd name="T4" fmla="*/ 221963 w 479"/>
              <a:gd name="T5" fmla="*/ 868075 h 728"/>
              <a:gd name="T6" fmla="*/ 443001 w 479"/>
              <a:gd name="T7" fmla="*/ 652249 h 728"/>
              <a:gd name="T8" fmla="*/ 443001 w 479"/>
              <a:gd name="T9" fmla="*/ 0 h 728"/>
              <a:gd name="T10" fmla="*/ 0 w 479"/>
              <a:gd name="T11" fmla="*/ 0 h 7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79" h="728">
                <a:moveTo>
                  <a:pt x="0" y="0"/>
                </a:moveTo>
                <a:lnTo>
                  <a:pt x="0" y="547"/>
                </a:lnTo>
                <a:lnTo>
                  <a:pt x="240" y="728"/>
                </a:lnTo>
                <a:lnTo>
                  <a:pt x="479" y="547"/>
                </a:lnTo>
                <a:lnTo>
                  <a:pt x="479" y="0"/>
                </a:lnTo>
                <a:lnTo>
                  <a:pt x="0" y="0"/>
                </a:lnTo>
                <a:close/>
              </a:path>
            </a:pathLst>
          </a:custGeom>
          <a:solidFill>
            <a:srgbClr val="C79F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r>
              <a:rPr lang="zh-CN" altLang="en-US" sz="2000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专题</a:t>
            </a:r>
            <a:r>
              <a:rPr lang="zh-CN" altLang="en-US" sz="2000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五</a:t>
            </a:r>
            <a:endParaRPr lang="zh-CN" altLang="en-US" sz="2000" b="1" spc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000" b="1" spc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592445" y="60325"/>
            <a:ext cx="7039610" cy="816610"/>
            <a:chOff x="8807" y="95"/>
            <a:chExt cx="11086" cy="1286"/>
          </a:xfrm>
        </p:grpSpPr>
        <p:pic>
          <p:nvPicPr>
            <p:cNvPr id="15" name="图片 14" descr="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8807" y="95"/>
              <a:ext cx="1694" cy="1287"/>
            </a:xfrm>
            <a:prstGeom prst="rect">
              <a:avLst/>
            </a:prstGeom>
          </p:spPr>
        </p:pic>
        <p:sp>
          <p:nvSpPr>
            <p:cNvPr id="16" name="矩形 15"/>
            <p:cNvSpPr/>
            <p:nvPr>
              <p:custDataLst>
                <p:tags r:id="rId9"/>
              </p:custDataLst>
            </p:nvPr>
          </p:nvSpPr>
          <p:spPr>
            <a:xfrm>
              <a:off x="10391" y="297"/>
              <a:ext cx="9502" cy="890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rgbClr val="0180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p>
              <a:pPr lvl="0" algn="ctr"/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学习情景一</a:t>
              </a:r>
              <a:r>
                <a:rPr lang="en-US" altLang="zh-CN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 </a:t>
              </a:r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缤纷南粤—广东省</a:t>
              </a:r>
              <a:endParaRPr lang="zh-CN" altLang="en-US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lt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532846" y="-309034"/>
            <a:ext cx="184730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CN" altLang="zh-CN"/>
          </a:p>
        </p:txBody>
      </p:sp>
      <p:sp>
        <p:nvSpPr>
          <p:cNvPr id="16394" name="Text Box 4"/>
          <p:cNvSpPr txBox="1">
            <a:spLocks noChangeArrowheads="1"/>
          </p:cNvSpPr>
          <p:nvPr/>
        </p:nvSpPr>
        <p:spPr bwMode="auto">
          <a:xfrm>
            <a:off x="832645" y="6248400"/>
            <a:ext cx="1185756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4265" b="1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zh-CN" sz="1865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zh-CN" sz="186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左大括号 6"/>
          <p:cNvSpPr/>
          <p:nvPr/>
        </p:nvSpPr>
        <p:spPr>
          <a:xfrm>
            <a:off x="4440555" y="1120775"/>
            <a:ext cx="720090" cy="3975735"/>
          </a:xfrm>
          <a:prstGeom prst="leftBrace">
            <a:avLst/>
          </a:prstGeom>
          <a:ln w="31750" cap="rnd">
            <a:solidFill>
              <a:schemeClr val="accent2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263525" y="2493645"/>
            <a:ext cx="4083685" cy="948055"/>
            <a:chOff x="302" y="4039"/>
            <a:chExt cx="6431" cy="1493"/>
          </a:xfrm>
        </p:grpSpPr>
        <p:sp>
          <p:nvSpPr>
            <p:cNvPr id="11270" name="Freeform 5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302" y="4039"/>
              <a:ext cx="4427" cy="1478"/>
            </a:xfrm>
            <a:custGeom>
              <a:avLst/>
              <a:gdLst>
                <a:gd name="T0" fmla="*/ 466629 w 2370"/>
                <a:gd name="T1" fmla="*/ 0 h 964"/>
                <a:gd name="T2" fmla="*/ 0 w 2370"/>
                <a:gd name="T3" fmla="*/ 0 h 964"/>
                <a:gd name="T4" fmla="*/ 1842164 w 2370"/>
                <a:gd name="T5" fmla="*/ 1149775 h 964"/>
                <a:gd name="T6" fmla="*/ 2308793 w 2370"/>
                <a:gd name="T7" fmla="*/ 1149775 h 964"/>
                <a:gd name="T8" fmla="*/ 466629 w 2370"/>
                <a:gd name="T9" fmla="*/ 0 h 9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70" h="964">
                  <a:moveTo>
                    <a:pt x="479" y="0"/>
                  </a:moveTo>
                  <a:lnTo>
                    <a:pt x="0" y="0"/>
                  </a:lnTo>
                  <a:lnTo>
                    <a:pt x="1891" y="964"/>
                  </a:lnTo>
                  <a:lnTo>
                    <a:pt x="2370" y="964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3" name="TextBox 4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605" y="4380"/>
              <a:ext cx="6128" cy="1152"/>
            </a:xfrm>
            <a:prstGeom prst="rect">
              <a:avLst/>
            </a:prstGeom>
            <a:solidFill>
              <a:srgbClr val="769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25120" tIns="162560" rIns="325120" bIns="16256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二、广东</a:t>
              </a:r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省旅游</a:t>
              </a:r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资源</a:t>
              </a:r>
              <a:endPara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274" name="Freeform 6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02" y="4039"/>
              <a:ext cx="860" cy="1191"/>
            </a:xfrm>
            <a:custGeom>
              <a:avLst/>
              <a:gdLst>
                <a:gd name="T0" fmla="*/ 0 w 479"/>
                <a:gd name="T1" fmla="*/ 0 h 728"/>
                <a:gd name="T2" fmla="*/ 0 w 479"/>
                <a:gd name="T3" fmla="*/ 652249 h 728"/>
                <a:gd name="T4" fmla="*/ 221963 w 479"/>
                <a:gd name="T5" fmla="*/ 868075 h 728"/>
                <a:gd name="T6" fmla="*/ 443001 w 479"/>
                <a:gd name="T7" fmla="*/ 652249 h 728"/>
                <a:gd name="T8" fmla="*/ 443001 w 479"/>
                <a:gd name="T9" fmla="*/ 0 h 728"/>
                <a:gd name="T10" fmla="*/ 0 w 479"/>
                <a:gd name="T11" fmla="*/ 0 h 7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9" h="728">
                  <a:moveTo>
                    <a:pt x="0" y="0"/>
                  </a:moveTo>
                  <a:lnTo>
                    <a:pt x="0" y="547"/>
                  </a:lnTo>
                  <a:lnTo>
                    <a:pt x="240" y="728"/>
                  </a:lnTo>
                  <a:lnTo>
                    <a:pt x="479" y="547"/>
                  </a:lnTo>
                  <a:lnTo>
                    <a:pt x="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9F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5325745" y="982345"/>
            <a:ext cx="6719570" cy="755650"/>
          </a:xfrm>
          <a:prstGeom prst="rect">
            <a:avLst/>
          </a:prstGeom>
          <a:solidFill>
            <a:srgbClr val="7694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25120" tIns="162560" rIns="325120" bIns="16256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（一）</a:t>
            </a:r>
            <a:r>
              <a:rPr lang="en-US" altLang="zh-CN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开平碉楼与村落</a:t>
            </a: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（世</a:t>
            </a: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文遗、</a:t>
            </a:r>
            <a:r>
              <a:rPr lang="en-US" altLang="zh-CN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5A</a:t>
            </a: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8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326380" y="2276475"/>
            <a:ext cx="6514465" cy="735330"/>
          </a:xfrm>
          <a:prstGeom prst="rect">
            <a:avLst/>
          </a:prstGeom>
          <a:solidFill>
            <a:srgbClr val="7694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25120" tIns="162560" rIns="325120" bIns="16256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（二）</a:t>
            </a:r>
            <a:r>
              <a:rPr lang="en-US" altLang="zh-CN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丹霞山</a:t>
            </a: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（世文</a:t>
            </a: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遗、</a:t>
            </a:r>
            <a:r>
              <a:rPr lang="en-US" altLang="zh-CN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5A</a:t>
            </a: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8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5319395" y="3500120"/>
            <a:ext cx="6524625" cy="735330"/>
          </a:xfrm>
          <a:prstGeom prst="rect">
            <a:avLst/>
          </a:prstGeom>
          <a:solidFill>
            <a:srgbClr val="7694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25120" tIns="162560" rIns="325120" bIns="16256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（三）</a:t>
            </a:r>
            <a:r>
              <a:rPr lang="en-US" altLang="zh-CN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广州白云山</a:t>
            </a: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5A</a:t>
            </a: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8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26380" y="4725035"/>
            <a:ext cx="6517640" cy="735330"/>
          </a:xfrm>
          <a:prstGeom prst="rect">
            <a:avLst/>
          </a:prstGeom>
          <a:solidFill>
            <a:srgbClr val="7694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25120" tIns="162560" rIns="325120" bIns="16256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（四）</a:t>
            </a:r>
            <a:r>
              <a:rPr lang="en-US" altLang="zh-CN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孙中山故居</a:t>
            </a: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5A</a:t>
            </a: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8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Freeform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0"/>
            <a:ext cx="455295" cy="1421130"/>
          </a:xfrm>
          <a:custGeom>
            <a:avLst/>
            <a:gdLst>
              <a:gd name="T0" fmla="*/ 0 w 479"/>
              <a:gd name="T1" fmla="*/ 0 h 728"/>
              <a:gd name="T2" fmla="*/ 0 w 479"/>
              <a:gd name="T3" fmla="*/ 652249 h 728"/>
              <a:gd name="T4" fmla="*/ 221963 w 479"/>
              <a:gd name="T5" fmla="*/ 868075 h 728"/>
              <a:gd name="T6" fmla="*/ 443001 w 479"/>
              <a:gd name="T7" fmla="*/ 652249 h 728"/>
              <a:gd name="T8" fmla="*/ 443001 w 479"/>
              <a:gd name="T9" fmla="*/ 0 h 728"/>
              <a:gd name="T10" fmla="*/ 0 w 479"/>
              <a:gd name="T11" fmla="*/ 0 h 7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79" h="728">
                <a:moveTo>
                  <a:pt x="0" y="0"/>
                </a:moveTo>
                <a:lnTo>
                  <a:pt x="0" y="547"/>
                </a:lnTo>
                <a:lnTo>
                  <a:pt x="240" y="728"/>
                </a:lnTo>
                <a:lnTo>
                  <a:pt x="479" y="547"/>
                </a:lnTo>
                <a:lnTo>
                  <a:pt x="479" y="0"/>
                </a:lnTo>
                <a:lnTo>
                  <a:pt x="0" y="0"/>
                </a:lnTo>
                <a:close/>
              </a:path>
            </a:pathLst>
          </a:custGeom>
          <a:solidFill>
            <a:srgbClr val="C79F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r>
              <a:rPr lang="zh-CN" altLang="en-US" sz="2000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专题</a:t>
            </a:r>
            <a:r>
              <a:rPr lang="zh-CN" altLang="en-US" sz="2000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五</a:t>
            </a:r>
            <a:endParaRPr lang="zh-CN" altLang="en-US" sz="2000" b="1" spc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000" b="1" spc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592445" y="60325"/>
            <a:ext cx="7039610" cy="816610"/>
            <a:chOff x="8807" y="95"/>
            <a:chExt cx="11086" cy="1286"/>
          </a:xfrm>
        </p:grpSpPr>
        <p:pic>
          <p:nvPicPr>
            <p:cNvPr id="15" name="图片 14" descr="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8807" y="95"/>
              <a:ext cx="1694" cy="1287"/>
            </a:xfrm>
            <a:prstGeom prst="rect">
              <a:avLst/>
            </a:prstGeom>
          </p:spPr>
        </p:pic>
        <p:sp>
          <p:nvSpPr>
            <p:cNvPr id="16" name="矩形 15"/>
            <p:cNvSpPr/>
            <p:nvPr>
              <p:custDataLst>
                <p:tags r:id="rId7"/>
              </p:custDataLst>
            </p:nvPr>
          </p:nvSpPr>
          <p:spPr>
            <a:xfrm>
              <a:off x="10391" y="297"/>
              <a:ext cx="9502" cy="890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rgbClr val="0180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p>
              <a:pPr lvl="0" algn="ctr"/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学习情景一</a:t>
              </a:r>
              <a:r>
                <a:rPr lang="en-US" altLang="zh-CN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 </a:t>
              </a:r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缤纷南粤—广东省</a:t>
              </a:r>
              <a:endParaRPr lang="zh-CN" altLang="en-US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lt"/>
              </a:endParaRPr>
            </a:p>
          </p:txBody>
        </p: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bldLvl="0" animBg="1"/>
      <p:bldP spid="11" grpId="0" animBg="1"/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0" y="395605"/>
            <a:ext cx="4083685" cy="948055"/>
            <a:chOff x="302" y="4039"/>
            <a:chExt cx="6431" cy="1493"/>
          </a:xfrm>
        </p:grpSpPr>
        <p:sp>
          <p:nvSpPr>
            <p:cNvPr id="11270" name="Freeform 5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302" y="4039"/>
              <a:ext cx="4427" cy="1478"/>
            </a:xfrm>
            <a:custGeom>
              <a:avLst/>
              <a:gdLst>
                <a:gd name="T0" fmla="*/ 466629 w 2370"/>
                <a:gd name="T1" fmla="*/ 0 h 964"/>
                <a:gd name="T2" fmla="*/ 0 w 2370"/>
                <a:gd name="T3" fmla="*/ 0 h 964"/>
                <a:gd name="T4" fmla="*/ 1842164 w 2370"/>
                <a:gd name="T5" fmla="*/ 1149775 h 964"/>
                <a:gd name="T6" fmla="*/ 2308793 w 2370"/>
                <a:gd name="T7" fmla="*/ 1149775 h 964"/>
                <a:gd name="T8" fmla="*/ 466629 w 2370"/>
                <a:gd name="T9" fmla="*/ 0 h 9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70" h="964">
                  <a:moveTo>
                    <a:pt x="479" y="0"/>
                  </a:moveTo>
                  <a:lnTo>
                    <a:pt x="0" y="0"/>
                  </a:lnTo>
                  <a:lnTo>
                    <a:pt x="1891" y="964"/>
                  </a:lnTo>
                  <a:lnTo>
                    <a:pt x="2370" y="964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3" name="TextBox 4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605" y="4380"/>
              <a:ext cx="6128" cy="1152"/>
            </a:xfrm>
            <a:prstGeom prst="rect">
              <a:avLst/>
            </a:prstGeom>
            <a:solidFill>
              <a:srgbClr val="769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25120" tIns="162560" rIns="325120" bIns="16256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二、广东</a:t>
              </a:r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省</a:t>
              </a:r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旅游资源</a:t>
              </a:r>
              <a:endPara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274" name="Freeform 6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02" y="4039"/>
              <a:ext cx="860" cy="1191"/>
            </a:xfrm>
            <a:custGeom>
              <a:avLst/>
              <a:gdLst>
                <a:gd name="T0" fmla="*/ 0 w 479"/>
                <a:gd name="T1" fmla="*/ 0 h 728"/>
                <a:gd name="T2" fmla="*/ 0 w 479"/>
                <a:gd name="T3" fmla="*/ 652249 h 728"/>
                <a:gd name="T4" fmla="*/ 221963 w 479"/>
                <a:gd name="T5" fmla="*/ 868075 h 728"/>
                <a:gd name="T6" fmla="*/ 443001 w 479"/>
                <a:gd name="T7" fmla="*/ 652249 h 728"/>
                <a:gd name="T8" fmla="*/ 443001 w 479"/>
                <a:gd name="T9" fmla="*/ 0 h 728"/>
                <a:gd name="T10" fmla="*/ 0 w 479"/>
                <a:gd name="T11" fmla="*/ 0 h 7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9" h="728">
                  <a:moveTo>
                    <a:pt x="0" y="0"/>
                  </a:moveTo>
                  <a:lnTo>
                    <a:pt x="0" y="547"/>
                  </a:lnTo>
                  <a:lnTo>
                    <a:pt x="240" y="728"/>
                  </a:lnTo>
                  <a:lnTo>
                    <a:pt x="479" y="547"/>
                  </a:lnTo>
                  <a:lnTo>
                    <a:pt x="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9F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92405" y="1626870"/>
            <a:ext cx="4631690" cy="755650"/>
          </a:xfrm>
          <a:prstGeom prst="rect">
            <a:avLst/>
          </a:prstGeom>
          <a:solidFill>
            <a:srgbClr val="7694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25120" tIns="162560" rIns="325120" bIns="16256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（一）</a:t>
            </a:r>
            <a:r>
              <a:rPr lang="en-US" altLang="zh-CN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开平碉楼与村落</a:t>
            </a:r>
            <a:endParaRPr lang="zh-CN" altLang="en-US" sz="28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" name="椭圆 108"/>
          <p:cNvSpPr/>
          <p:nvPr>
            <p:custDataLst>
              <p:tags r:id="rId4"/>
            </p:custDataLst>
          </p:nvPr>
        </p:nvSpPr>
        <p:spPr>
          <a:xfrm>
            <a:off x="5218755" y="1477461"/>
            <a:ext cx="3806352" cy="1179895"/>
          </a:xfrm>
          <a:prstGeom prst="ellipse">
            <a:avLst/>
          </a:prstGeom>
          <a:gradFill flip="none" rotWithShape="1">
            <a:gsLst>
              <a:gs pos="47000">
                <a:srgbClr val="747474">
                  <a:alpha val="15000"/>
                </a:srgbClr>
              </a:gs>
              <a:gs pos="0">
                <a:schemeClr val="tx1">
                  <a:alpha val="23000"/>
                </a:schemeClr>
              </a:gs>
              <a:gs pos="100000">
                <a:srgbClr val="E8E8E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>
              <a:defRPr/>
            </a:pPr>
            <a:endParaRPr lang="zh-CN" altLang="en-US" noProof="1">
              <a:solidFill>
                <a:prstClr val="white"/>
              </a:solidFill>
            </a:endParaRPr>
          </a:p>
        </p:txBody>
      </p:sp>
      <p:grpSp>
        <p:nvGrpSpPr>
          <p:cNvPr id="25" name="组合 110"/>
          <p:cNvGrpSpPr/>
          <p:nvPr/>
        </p:nvGrpSpPr>
        <p:grpSpPr>
          <a:xfrm>
            <a:off x="5386705" y="1743075"/>
            <a:ext cx="2202815" cy="4588510"/>
            <a:chOff x="5206229" y="1101404"/>
            <a:chExt cx="1646805" cy="458865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grpSp>
          <p:nvGrpSpPr>
            <p:cNvPr id="26" name="组合 111"/>
            <p:cNvGrpSpPr/>
            <p:nvPr/>
          </p:nvGrpSpPr>
          <p:grpSpPr>
            <a:xfrm>
              <a:off x="5624034" y="1101404"/>
              <a:ext cx="860661" cy="1640723"/>
              <a:chOff x="5537459" y="941354"/>
              <a:chExt cx="946727" cy="1804795"/>
            </a:xfrm>
            <a:scene3d>
              <a:camera prst="orthographicFront">
                <a:rot lat="600000" lon="20399993" rev="0"/>
              </a:camera>
              <a:lightRig rig="threePt" dir="t"/>
            </a:scene3d>
          </p:grpSpPr>
          <p:sp>
            <p:nvSpPr>
              <p:cNvPr id="128" name="圆角矩形 127"/>
              <p:cNvSpPr/>
              <p:nvPr>
                <p:custDataLst>
                  <p:tags r:id="rId5"/>
                </p:custDataLst>
              </p:nvPr>
            </p:nvSpPr>
            <p:spPr>
              <a:xfrm rot="5400000">
                <a:off x="5108425" y="1370388"/>
                <a:ext cx="1804795" cy="946727"/>
              </a:xfrm>
              <a:prstGeom prst="roundRect">
                <a:avLst>
                  <a:gd name="adj" fmla="val 19898"/>
                </a:avLst>
              </a:prstGeom>
              <a:solidFill>
                <a:srgbClr val="9966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9" name="圆角矩形 128"/>
              <p:cNvSpPr/>
              <p:nvPr>
                <p:custDataLst>
                  <p:tags r:id="rId6"/>
                </p:custDataLst>
              </p:nvPr>
            </p:nvSpPr>
            <p:spPr>
              <a:xfrm rot="5400000">
                <a:off x="5222427" y="1446913"/>
                <a:ext cx="1579634" cy="753287"/>
              </a:xfrm>
              <a:prstGeom prst="roundRect">
                <a:avLst>
                  <a:gd name="adj" fmla="val 1545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13" name="梯形 112"/>
            <p:cNvSpPr/>
            <p:nvPr>
              <p:custDataLst>
                <p:tags r:id="rId7"/>
              </p:custDataLst>
            </p:nvPr>
          </p:nvSpPr>
          <p:spPr>
            <a:xfrm rot="16200000">
              <a:off x="3776493" y="2613514"/>
              <a:ext cx="4506278" cy="1646805"/>
            </a:xfrm>
            <a:prstGeom prst="trapezoid">
              <a:avLst>
                <a:gd name="adj" fmla="val 9948"/>
              </a:avLst>
            </a:prstGeom>
            <a:solidFill>
              <a:srgbClr val="8697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200" noProof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7" name="组合 113"/>
            <p:cNvGrpSpPr/>
            <p:nvPr/>
          </p:nvGrpSpPr>
          <p:grpSpPr>
            <a:xfrm>
              <a:off x="5767215" y="1136749"/>
              <a:ext cx="568651" cy="996955"/>
              <a:chOff x="5695240" y="977137"/>
              <a:chExt cx="625516" cy="1096651"/>
            </a:xfrm>
            <a:scene3d>
              <a:camera prst="orthographicFront">
                <a:rot lat="600000" lon="20399993" rev="0"/>
              </a:camera>
              <a:lightRig rig="threePt" dir="t"/>
            </a:scene3d>
          </p:grpSpPr>
          <p:sp>
            <p:nvSpPr>
              <p:cNvPr id="126" name="任意多边形 125"/>
              <p:cNvSpPr/>
              <p:nvPr>
                <p:custDataLst>
                  <p:tags r:id="rId8"/>
                </p:custDataLst>
              </p:nvPr>
            </p:nvSpPr>
            <p:spPr bwMode="auto">
              <a:xfrm rot="5400000">
                <a:off x="5533884" y="1302921"/>
                <a:ext cx="923924" cy="527529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solidFill>
                <a:srgbClr val="01A9BB"/>
              </a:solidFill>
              <a:ln w="25400">
                <a:noFill/>
              </a:ln>
              <a:effectLst>
                <a:outerShdw blurRad="215900" dist="76200" dir="2700000" algn="tl" rotWithShape="0">
                  <a:prstClr val="black">
                    <a:alpha val="37000"/>
                  </a:prstClr>
                </a:outerShdw>
              </a:effectLst>
            </p:spPr>
            <p:txBody>
              <a:bodyPr lIns="121899" tIns="60949" rIns="121899" bIns="60949"/>
              <a:lstStyle/>
              <a:p>
                <a:pPr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7" name="任意多边形 126"/>
              <p:cNvSpPr/>
              <p:nvPr>
                <p:custDataLst>
                  <p:tags r:id="rId9"/>
                </p:custDataLst>
              </p:nvPr>
            </p:nvSpPr>
            <p:spPr bwMode="auto">
              <a:xfrm rot="5400000">
                <a:off x="5459672" y="1212705"/>
                <a:ext cx="1096651" cy="625516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solidFill>
                <a:srgbClr val="C79F61"/>
              </a:solidFill>
              <a:ln w="25400">
                <a:noFill/>
              </a:ln>
              <a:effectLst/>
            </p:spPr>
            <p:txBody>
              <a:bodyPr lIns="121899" tIns="60949" rIns="121899" bIns="60949"/>
              <a:lstStyle/>
              <a:p>
                <a:pPr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8" name="组合 114"/>
            <p:cNvGrpSpPr/>
            <p:nvPr/>
          </p:nvGrpSpPr>
          <p:grpSpPr>
            <a:xfrm>
              <a:off x="5557148" y="1390171"/>
              <a:ext cx="1000117" cy="2076899"/>
              <a:chOff x="4137594" y="-68669"/>
              <a:chExt cx="1000117" cy="2076899"/>
            </a:xfrm>
            <a:scene3d>
              <a:camera prst="perspectiveFront">
                <a:rot lat="0" lon="1799981" rev="0"/>
              </a:camera>
              <a:lightRig rig="threePt" dir="t"/>
            </a:scene3d>
          </p:grpSpPr>
          <p:sp>
            <p:nvSpPr>
              <p:cNvPr id="124" name="文本框 200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4137594" y="-68669"/>
                <a:ext cx="1000117" cy="36831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altLang="zh-CN" noProof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文本框 201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4188959" y="1731248"/>
                <a:ext cx="895896" cy="27698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129"/>
          <p:cNvGrpSpPr/>
          <p:nvPr/>
        </p:nvGrpSpPr>
        <p:grpSpPr>
          <a:xfrm>
            <a:off x="7589520" y="1776095"/>
            <a:ext cx="2286000" cy="4546600"/>
            <a:chOff x="6732800" y="1129344"/>
            <a:chExt cx="2286396" cy="455572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grpSp>
          <p:nvGrpSpPr>
            <p:cNvPr id="32" name="组合 130"/>
            <p:cNvGrpSpPr/>
            <p:nvPr/>
          </p:nvGrpSpPr>
          <p:grpSpPr>
            <a:xfrm>
              <a:off x="7264831" y="1129344"/>
              <a:ext cx="860661" cy="1640723"/>
              <a:chOff x="5537459" y="941354"/>
              <a:chExt cx="946727" cy="1804795"/>
            </a:xfrm>
            <a:scene3d>
              <a:camera prst="orthographicFront">
                <a:rot lat="20967539" lon="19191102" rev="113251"/>
              </a:camera>
              <a:lightRig rig="threePt" dir="t"/>
            </a:scene3d>
          </p:grpSpPr>
          <p:sp>
            <p:nvSpPr>
              <p:cNvPr id="145" name="圆角矩形 144"/>
              <p:cNvSpPr/>
              <p:nvPr>
                <p:custDataLst>
                  <p:tags r:id="rId12"/>
                </p:custDataLst>
              </p:nvPr>
            </p:nvSpPr>
            <p:spPr>
              <a:xfrm rot="5400000">
                <a:off x="5108425" y="1370388"/>
                <a:ext cx="1804795" cy="946727"/>
              </a:xfrm>
              <a:prstGeom prst="roundRect">
                <a:avLst>
                  <a:gd name="adj" fmla="val 19898"/>
                </a:avLst>
              </a:prstGeom>
              <a:solidFill>
                <a:srgbClr val="9966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6" name="圆角矩形 145"/>
              <p:cNvSpPr/>
              <p:nvPr>
                <p:custDataLst>
                  <p:tags r:id="rId13"/>
                </p:custDataLst>
              </p:nvPr>
            </p:nvSpPr>
            <p:spPr>
              <a:xfrm rot="5400000">
                <a:off x="5222427" y="1446913"/>
                <a:ext cx="1579634" cy="753287"/>
              </a:xfrm>
              <a:prstGeom prst="roundRect">
                <a:avLst>
                  <a:gd name="adj" fmla="val 1545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2" name="梯形 131"/>
            <p:cNvSpPr/>
            <p:nvPr>
              <p:custDataLst>
                <p:tags r:id="rId14"/>
              </p:custDataLst>
            </p:nvPr>
          </p:nvSpPr>
          <p:spPr>
            <a:xfrm rot="5400000" flipH="1">
              <a:off x="5622899" y="2288769"/>
              <a:ext cx="4506198" cy="2286396"/>
            </a:xfrm>
            <a:prstGeom prst="trapezoid">
              <a:avLst>
                <a:gd name="adj" fmla="val 11105"/>
              </a:avLst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200" noProof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3" name="组合 132"/>
            <p:cNvGrpSpPr/>
            <p:nvPr/>
          </p:nvGrpSpPr>
          <p:grpSpPr>
            <a:xfrm>
              <a:off x="7411034" y="1166629"/>
              <a:ext cx="568651" cy="996956"/>
              <a:chOff x="5695240" y="977137"/>
              <a:chExt cx="625516" cy="1096651"/>
            </a:xfrm>
            <a:scene3d>
              <a:camera prst="orthographicFront">
                <a:rot lat="20944032" lon="19239453" rev="161931"/>
              </a:camera>
              <a:lightRig rig="threePt" dir="t"/>
            </a:scene3d>
          </p:grpSpPr>
          <p:sp>
            <p:nvSpPr>
              <p:cNvPr id="143" name="任意多边形 142"/>
              <p:cNvSpPr/>
              <p:nvPr>
                <p:custDataLst>
                  <p:tags r:id="rId15"/>
                </p:custDataLst>
              </p:nvPr>
            </p:nvSpPr>
            <p:spPr bwMode="auto">
              <a:xfrm rot="5400000">
                <a:off x="5533885" y="1302922"/>
                <a:ext cx="923924" cy="527529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gradFill>
                <a:gsLst>
                  <a:gs pos="38000">
                    <a:srgbClr val="E04949"/>
                  </a:gs>
                  <a:gs pos="0">
                    <a:srgbClr val="E04949"/>
                  </a:gs>
                  <a:gs pos="100000">
                    <a:srgbClr val="E04949"/>
                  </a:gs>
                </a:gsLst>
                <a:lin ang="0" scaled="0"/>
              </a:gradFill>
              <a:ln w="25400">
                <a:noFill/>
              </a:ln>
              <a:effectLst>
                <a:outerShdw blurRad="215900" dist="76200" dir="2700000" algn="tl" rotWithShape="0">
                  <a:prstClr val="black">
                    <a:alpha val="37000"/>
                  </a:prstClr>
                </a:outerShdw>
              </a:effectLst>
            </p:spPr>
            <p:txBody>
              <a:bodyPr lIns="121899" tIns="60949" rIns="121899" bIns="60949"/>
              <a:lstStyle/>
              <a:p>
                <a:pPr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4" name="任意多边形 143"/>
              <p:cNvSpPr/>
              <p:nvPr>
                <p:custDataLst>
                  <p:tags r:id="rId16"/>
                </p:custDataLst>
              </p:nvPr>
            </p:nvSpPr>
            <p:spPr bwMode="auto">
              <a:xfrm rot="5400000">
                <a:off x="5459672" y="1212705"/>
                <a:ext cx="1096651" cy="625516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solidFill>
                <a:srgbClr val="C79F61"/>
              </a:solidFill>
              <a:ln w="25400">
                <a:noFill/>
              </a:ln>
              <a:effectLst/>
            </p:spPr>
            <p:txBody>
              <a:bodyPr lIns="121899" tIns="60949" rIns="121899" bIns="60949"/>
              <a:lstStyle/>
              <a:p>
                <a:pPr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4" name="组合 133"/>
            <p:cNvGrpSpPr/>
            <p:nvPr/>
          </p:nvGrpSpPr>
          <p:grpSpPr>
            <a:xfrm>
              <a:off x="7196764" y="1383487"/>
              <a:ext cx="1000117" cy="2083561"/>
              <a:chOff x="4156909" y="-75353"/>
              <a:chExt cx="1000117" cy="2083561"/>
            </a:xfrm>
            <a:scene3d>
              <a:camera prst="perspectiveFront">
                <a:rot lat="0" lon="19799991" rev="0"/>
              </a:camera>
              <a:lightRig rig="threePt" dir="t"/>
            </a:scene3d>
          </p:grpSpPr>
          <p:sp>
            <p:nvSpPr>
              <p:cNvPr id="141" name="文本框 203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4156909" y="-75353"/>
                <a:ext cx="1000117" cy="36903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altLang="zh-CN" noProof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2" name="文本框 204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4188959" y="1731246"/>
                <a:ext cx="895896" cy="27696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7" name="组合 146"/>
          <p:cNvGrpSpPr/>
          <p:nvPr/>
        </p:nvGrpSpPr>
        <p:grpSpPr>
          <a:xfrm>
            <a:off x="9810063" y="1495848"/>
            <a:ext cx="2304627" cy="5212080"/>
            <a:chOff x="8500219" y="784648"/>
            <a:chExt cx="2195600" cy="506713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grpSp>
          <p:nvGrpSpPr>
            <p:cNvPr id="38" name="组合 147"/>
            <p:cNvGrpSpPr/>
            <p:nvPr/>
          </p:nvGrpSpPr>
          <p:grpSpPr>
            <a:xfrm>
              <a:off x="8910113" y="1110294"/>
              <a:ext cx="860661" cy="1640723"/>
              <a:chOff x="5537459" y="941354"/>
              <a:chExt cx="946727" cy="1804795"/>
            </a:xfrm>
            <a:scene3d>
              <a:camera prst="orthographicFront">
                <a:rot lat="600000" lon="20399993" rev="0"/>
              </a:camera>
              <a:lightRig rig="threePt" dir="t"/>
            </a:scene3d>
          </p:grpSpPr>
          <p:sp>
            <p:nvSpPr>
              <p:cNvPr id="165" name="圆角矩形 164"/>
              <p:cNvSpPr/>
              <p:nvPr>
                <p:custDataLst>
                  <p:tags r:id="rId19"/>
                </p:custDataLst>
              </p:nvPr>
            </p:nvSpPr>
            <p:spPr>
              <a:xfrm rot="5400000">
                <a:off x="5108425" y="1370388"/>
                <a:ext cx="1804795" cy="946727"/>
              </a:xfrm>
              <a:prstGeom prst="roundRect">
                <a:avLst>
                  <a:gd name="adj" fmla="val 19898"/>
                </a:avLst>
              </a:prstGeom>
              <a:solidFill>
                <a:srgbClr val="9966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6" name="圆角矩形 165"/>
              <p:cNvSpPr/>
              <p:nvPr>
                <p:custDataLst>
                  <p:tags r:id="rId20"/>
                </p:custDataLst>
              </p:nvPr>
            </p:nvSpPr>
            <p:spPr>
              <a:xfrm rot="5400000">
                <a:off x="5222427" y="1446913"/>
                <a:ext cx="1579634" cy="753287"/>
              </a:xfrm>
              <a:prstGeom prst="roundRect">
                <a:avLst>
                  <a:gd name="adj" fmla="val 1545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49" name="椭圆 148"/>
            <p:cNvSpPr/>
            <p:nvPr>
              <p:custDataLst>
                <p:tags r:id="rId21"/>
              </p:custDataLst>
            </p:nvPr>
          </p:nvSpPr>
          <p:spPr>
            <a:xfrm rot="5400000">
              <a:off x="7505773" y="2830722"/>
              <a:ext cx="5067134" cy="974986"/>
            </a:xfrm>
            <a:prstGeom prst="ellipse">
              <a:avLst/>
            </a:prstGeom>
            <a:gradFill flip="none" rotWithShape="1">
              <a:gsLst>
                <a:gs pos="47000">
                  <a:srgbClr val="747474">
                    <a:alpha val="15000"/>
                  </a:srgbClr>
                </a:gs>
                <a:gs pos="0">
                  <a:schemeClr val="tx1">
                    <a:alpha val="23000"/>
                  </a:schemeClr>
                </a:gs>
                <a:gs pos="100000">
                  <a:srgbClr val="E8E8E8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200" noProof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0" name="梯形 149"/>
            <p:cNvSpPr/>
            <p:nvPr>
              <p:custDataLst>
                <p:tags r:id="rId22"/>
              </p:custDataLst>
            </p:nvPr>
          </p:nvSpPr>
          <p:spPr>
            <a:xfrm rot="16200000">
              <a:off x="7410163" y="2200660"/>
              <a:ext cx="4375712" cy="2195600"/>
            </a:xfrm>
            <a:prstGeom prst="trapezoid">
              <a:avLst>
                <a:gd name="adj" fmla="val 11105"/>
              </a:avLst>
            </a:prstGeom>
            <a:solidFill>
              <a:srgbClr val="7694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200" noProof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9" name="组合 150"/>
            <p:cNvGrpSpPr/>
            <p:nvPr/>
          </p:nvGrpSpPr>
          <p:grpSpPr>
            <a:xfrm>
              <a:off x="9053294" y="1145639"/>
              <a:ext cx="568651" cy="996955"/>
              <a:chOff x="5695240" y="977137"/>
              <a:chExt cx="625516" cy="1096651"/>
            </a:xfrm>
            <a:scene3d>
              <a:camera prst="orthographicFront">
                <a:rot lat="600000" lon="20399993" rev="0"/>
              </a:camera>
              <a:lightRig rig="threePt" dir="t"/>
            </a:scene3d>
          </p:grpSpPr>
          <p:sp>
            <p:nvSpPr>
              <p:cNvPr id="163" name="任意多边形 162"/>
              <p:cNvSpPr/>
              <p:nvPr>
                <p:custDataLst>
                  <p:tags r:id="rId23"/>
                </p:custDataLst>
              </p:nvPr>
            </p:nvSpPr>
            <p:spPr bwMode="auto">
              <a:xfrm rot="5400000">
                <a:off x="5533884" y="1302921"/>
                <a:ext cx="923924" cy="527529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solidFill>
                <a:srgbClr val="01A9BB"/>
              </a:solidFill>
              <a:ln w="25400">
                <a:noFill/>
              </a:ln>
              <a:effectLst>
                <a:outerShdw blurRad="215900" dist="76200" dir="2700000" algn="tl" rotWithShape="0">
                  <a:prstClr val="black">
                    <a:alpha val="37000"/>
                  </a:prstClr>
                </a:outerShdw>
              </a:effectLst>
            </p:spPr>
            <p:txBody>
              <a:bodyPr lIns="121899" tIns="60949" rIns="121899" bIns="60949"/>
              <a:lstStyle/>
              <a:p>
                <a:pPr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4" name="任意多边形 163"/>
              <p:cNvSpPr/>
              <p:nvPr>
                <p:custDataLst>
                  <p:tags r:id="rId24"/>
                </p:custDataLst>
              </p:nvPr>
            </p:nvSpPr>
            <p:spPr bwMode="auto">
              <a:xfrm rot="5400000">
                <a:off x="5459672" y="1212705"/>
                <a:ext cx="1096651" cy="625516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solidFill>
                <a:srgbClr val="C79F61"/>
              </a:solidFill>
              <a:ln w="25400">
                <a:noFill/>
              </a:ln>
              <a:effectLst/>
            </p:spPr>
            <p:txBody>
              <a:bodyPr lIns="121899" tIns="60949" rIns="121899" bIns="60949"/>
              <a:lstStyle/>
              <a:p>
                <a:pPr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0" name="组合 151"/>
            <p:cNvGrpSpPr/>
            <p:nvPr/>
          </p:nvGrpSpPr>
          <p:grpSpPr>
            <a:xfrm>
              <a:off x="8841962" y="1405447"/>
              <a:ext cx="1000117" cy="2053937"/>
              <a:chOff x="4118196" y="-53393"/>
              <a:chExt cx="1000117" cy="2053937"/>
            </a:xfrm>
            <a:scene3d>
              <a:camera prst="perspectiveFront">
                <a:rot lat="0" lon="1800000" rev="0"/>
              </a:camera>
              <a:lightRig rig="threePt" dir="t"/>
            </a:scene3d>
          </p:grpSpPr>
          <p:sp>
            <p:nvSpPr>
              <p:cNvPr id="161" name="文本框 206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4118196" y="-53393"/>
                <a:ext cx="1000117" cy="35906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altLang="zh-CN" noProof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2" name="文本框 207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4188959" y="1731248"/>
                <a:ext cx="895896" cy="26929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7416" name="文本框 1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5445760" y="2750185"/>
            <a:ext cx="1975485" cy="343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开平碉楼与村落（图5-1-1）位于广东省江门市下辖的开平市境内，是集防卫、居住和中西建筑艺术于一体的多层塔楼式建筑，也是中国乡土建筑的一个特殊类型。</a:t>
            </a:r>
            <a:endParaRPr lang="zh-CN" altLang="en-US" sz="20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417" name="文本框 2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7524750" y="2707005"/>
            <a:ext cx="2261235" cy="359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>
                <a:solidFill>
                  <a:srgbClr val="8697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开平碉楼为多层建筑，比普通民居高，而且坚固厚实，窗也比普通民居开得小，窗外设有铁板门窗。开平碉楼可以分为三类：众楼、居楼、更楼；按照碉楼的建筑材料分为：石楼、夯土楼、青砖楼、混凝土楼。</a:t>
            </a:r>
            <a:endParaRPr lang="zh-CN" altLang="en-US" sz="2000">
              <a:solidFill>
                <a:srgbClr val="86975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18" name="文本框 3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9888220" y="2729230"/>
            <a:ext cx="2068830" cy="316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开平碉楼2001年被国务院列入第五批全国重点文物保护单位名单。2007年，“开平碉楼与古村落”被正式列入《世界遗产名录》，成为我国第35处世界遗产。</a:t>
            </a:r>
            <a:endParaRPr lang="zh-CN" altLang="en-US" sz="20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7" name="Freeform 6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232400" y="-27940"/>
            <a:ext cx="455295" cy="1421130"/>
          </a:xfrm>
          <a:custGeom>
            <a:avLst/>
            <a:gdLst>
              <a:gd name="T0" fmla="*/ 0 w 479"/>
              <a:gd name="T1" fmla="*/ 0 h 728"/>
              <a:gd name="T2" fmla="*/ 0 w 479"/>
              <a:gd name="T3" fmla="*/ 652249 h 728"/>
              <a:gd name="T4" fmla="*/ 221963 w 479"/>
              <a:gd name="T5" fmla="*/ 868075 h 728"/>
              <a:gd name="T6" fmla="*/ 443001 w 479"/>
              <a:gd name="T7" fmla="*/ 652249 h 728"/>
              <a:gd name="T8" fmla="*/ 443001 w 479"/>
              <a:gd name="T9" fmla="*/ 0 h 728"/>
              <a:gd name="T10" fmla="*/ 0 w 479"/>
              <a:gd name="T11" fmla="*/ 0 h 7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79" h="728">
                <a:moveTo>
                  <a:pt x="0" y="0"/>
                </a:moveTo>
                <a:lnTo>
                  <a:pt x="0" y="547"/>
                </a:lnTo>
                <a:lnTo>
                  <a:pt x="240" y="728"/>
                </a:lnTo>
                <a:lnTo>
                  <a:pt x="479" y="547"/>
                </a:lnTo>
                <a:lnTo>
                  <a:pt x="479" y="0"/>
                </a:lnTo>
                <a:lnTo>
                  <a:pt x="0" y="0"/>
                </a:lnTo>
                <a:close/>
              </a:path>
            </a:pathLst>
          </a:custGeom>
          <a:solidFill>
            <a:srgbClr val="C79F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r>
              <a:rPr lang="zh-CN" altLang="en-US" sz="2000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专题</a:t>
            </a:r>
            <a:r>
              <a:rPr lang="zh-CN" altLang="en-US" sz="2000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五</a:t>
            </a:r>
            <a:endParaRPr lang="zh-CN" altLang="en-US" sz="2000" b="1" spc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000" b="1" spc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592445" y="60325"/>
            <a:ext cx="7039610" cy="816610"/>
            <a:chOff x="8807" y="95"/>
            <a:chExt cx="11086" cy="1286"/>
          </a:xfrm>
        </p:grpSpPr>
        <p:pic>
          <p:nvPicPr>
            <p:cNvPr id="11" name="图片 10" descr="1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>
              <a:off x="8807" y="95"/>
              <a:ext cx="1694" cy="1287"/>
            </a:xfrm>
            <a:prstGeom prst="rect">
              <a:avLst/>
            </a:prstGeom>
          </p:spPr>
        </p:pic>
        <p:sp>
          <p:nvSpPr>
            <p:cNvPr id="12" name="矩形 11"/>
            <p:cNvSpPr/>
            <p:nvPr>
              <p:custDataLst>
                <p:tags r:id="rId33"/>
              </p:custDataLst>
            </p:nvPr>
          </p:nvSpPr>
          <p:spPr>
            <a:xfrm>
              <a:off x="10391" y="297"/>
              <a:ext cx="9502" cy="890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rgbClr val="0180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p>
              <a:pPr lvl="0" algn="ctr"/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学习情景一</a:t>
              </a:r>
              <a:r>
                <a:rPr lang="en-US" altLang="zh-CN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 </a:t>
              </a:r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缤纷南粤—广东省</a:t>
              </a:r>
              <a:endParaRPr lang="zh-CN" altLang="en-US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lt"/>
              </a:endParaRPr>
            </a:p>
          </p:txBody>
        </p:sp>
      </p:grpSp>
      <p:pic>
        <p:nvPicPr>
          <p:cNvPr id="13" name="图片 12" descr="开平碉楼与村落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96850" y="2564765"/>
            <a:ext cx="4973955" cy="33585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7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7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7416" grpId="0"/>
      <p:bldP spid="17417" grpId="0"/>
      <p:bldP spid="174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"/>
            <a:ext cx="12204065" cy="6856730"/>
          </a:xfrm>
          <a:prstGeom prst="rect">
            <a:avLst/>
          </a:prstGeom>
        </p:spPr>
      </p:pic>
      <p:sp>
        <p:nvSpPr>
          <p:cNvPr id="219" name=" 219"/>
          <p:cNvSpPr/>
          <p:nvPr/>
        </p:nvSpPr>
        <p:spPr>
          <a:xfrm>
            <a:off x="3971925" y="104775"/>
            <a:ext cx="3115945" cy="918845"/>
          </a:xfrm>
          <a:prstGeom prst="roundRect">
            <a:avLst>
              <a:gd name="adj" fmla="val 50000"/>
            </a:avLst>
          </a:prstGeom>
          <a:solidFill>
            <a:srgbClr val="86975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spcBef>
                <a:spcPct val="15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indent="-214630" eaLnBrk="0" hangingPunct="0">
              <a:spcBef>
                <a:spcPct val="15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indent="-171450" eaLnBrk="0" hangingPunct="0">
              <a:spcBef>
                <a:spcPct val="15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indent="-171450" eaLnBrk="0" hangingPunct="0">
              <a:spcBef>
                <a:spcPct val="15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indent="-171450" eaLnBrk="0" hangingPunct="0">
              <a:spcBef>
                <a:spcPct val="15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noProof="1">
              <a:solidFill>
                <a:srgbClr val="FFFFFF"/>
              </a:solidFill>
            </a:endParaRPr>
          </a:p>
        </p:txBody>
      </p:sp>
      <p:pic>
        <p:nvPicPr>
          <p:cNvPr id="4" name="图片 3" descr="5408f105d31def90e98830dffc7fc8b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5" b="38336"/>
          <a:stretch>
            <a:fillRect/>
          </a:stretch>
        </p:blipFill>
        <p:spPr bwMode="auto">
          <a:xfrm>
            <a:off x="3540760" y="715645"/>
            <a:ext cx="3818890" cy="70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3841062" y="183304"/>
            <a:ext cx="3337984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授课内容</a:t>
            </a:r>
            <a:endParaRPr lang="zh-CN" altLang="en-US" sz="4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224655" y="1625600"/>
            <a:ext cx="8471535" cy="4108450"/>
            <a:chOff x="6653" y="2560"/>
            <a:chExt cx="13341" cy="6470"/>
          </a:xfrm>
        </p:grpSpPr>
        <p:cxnSp>
          <p:nvCxnSpPr>
            <p:cNvPr id="49" name="直接连接符 48"/>
            <p:cNvCxnSpPr/>
            <p:nvPr/>
          </p:nvCxnSpPr>
          <p:spPr>
            <a:xfrm flipH="1" flipV="1">
              <a:off x="6653" y="5400"/>
              <a:ext cx="33" cy="3631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椭圆 39"/>
            <p:cNvSpPr/>
            <p:nvPr/>
          </p:nvSpPr>
          <p:spPr>
            <a:xfrm>
              <a:off x="7350" y="2560"/>
              <a:ext cx="1227" cy="1133"/>
            </a:xfrm>
            <a:prstGeom prst="ellipse">
              <a:avLst/>
            </a:prstGeom>
            <a:solidFill>
              <a:srgbClr val="C79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noProof="1">
                  <a:latin typeface="华文新魏" panose="02010800040101010101" pitchFamily="2" charset="-122"/>
                  <a:ea typeface="华文新魏" panose="02010800040101010101" pitchFamily="2" charset="-122"/>
                </a:rPr>
                <a:t>壹</a:t>
              </a:r>
              <a:endParaRPr lang="zh-CN" altLang="en-US" sz="3200" noProof="1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7350" y="3853"/>
              <a:ext cx="1227" cy="1137"/>
            </a:xfrm>
            <a:prstGeom prst="ellipse">
              <a:avLst/>
            </a:prstGeom>
            <a:solidFill>
              <a:srgbClr val="C79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noProof="1">
                  <a:latin typeface="华文新魏" panose="02010800040101010101" pitchFamily="2" charset="-122"/>
                  <a:ea typeface="华文新魏" panose="02010800040101010101" pitchFamily="2" charset="-122"/>
                </a:rPr>
                <a:t>贰</a:t>
              </a:r>
              <a:endParaRPr lang="zh-CN" altLang="en-US" sz="3200" noProof="1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7350" y="5200"/>
              <a:ext cx="1227" cy="1137"/>
            </a:xfrm>
            <a:prstGeom prst="ellipse">
              <a:avLst/>
            </a:prstGeom>
            <a:solidFill>
              <a:srgbClr val="C79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noProof="1">
                  <a:latin typeface="华文新魏" panose="02010800040101010101" pitchFamily="2" charset="-122"/>
                  <a:ea typeface="华文新魏" panose="02010800040101010101" pitchFamily="2" charset="-122"/>
                </a:rPr>
                <a:t>叁</a:t>
              </a:r>
              <a:endParaRPr lang="zh-CN" altLang="en-US" sz="3200" noProof="1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7350" y="6546"/>
              <a:ext cx="1227" cy="1137"/>
            </a:xfrm>
            <a:prstGeom prst="ellipse">
              <a:avLst/>
            </a:prstGeom>
            <a:solidFill>
              <a:srgbClr val="C79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noProof="1">
                  <a:latin typeface="华文新魏" panose="02010800040101010101" pitchFamily="2" charset="-122"/>
                  <a:ea typeface="华文新魏" panose="02010800040101010101" pitchFamily="2" charset="-122"/>
                </a:rPr>
                <a:t>肆</a:t>
              </a:r>
              <a:endParaRPr lang="zh-CN" altLang="en-US" sz="3200" noProof="1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9090" y="2560"/>
              <a:ext cx="10177" cy="9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3200" spc="400" noProof="1">
                  <a:solidFill>
                    <a:srgbClr val="86975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知识储备1</a:t>
              </a:r>
              <a:r>
                <a:rPr lang="en-US" altLang="zh-CN" sz="3200" spc="400" noProof="1">
                  <a:solidFill>
                    <a:srgbClr val="86975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—</a:t>
              </a:r>
              <a:r>
                <a:rPr lang="zh-CN" altLang="en-US" sz="3200" spc="400" noProof="1">
                  <a:solidFill>
                    <a:srgbClr val="86975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“习”美知天下</a:t>
              </a:r>
              <a:endParaRPr lang="zh-CN" altLang="en-US" sz="3200" spc="400" noProof="1">
                <a:solidFill>
                  <a:srgbClr val="86975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9090" y="3900"/>
              <a:ext cx="9928" cy="9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3200" spc="400" noProof="1">
                  <a:solidFill>
                    <a:srgbClr val="86975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知识储备2</a:t>
              </a:r>
              <a:r>
                <a:rPr lang="en-US" altLang="zh-CN" sz="3200" spc="400" noProof="1">
                  <a:solidFill>
                    <a:srgbClr val="86975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—</a:t>
              </a:r>
              <a:r>
                <a:rPr lang="zh-CN" altLang="en-US" sz="3200" spc="400" noProof="1">
                  <a:solidFill>
                    <a:srgbClr val="86975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“赏”美增见识</a:t>
              </a:r>
              <a:endParaRPr lang="zh-CN" altLang="en-US" sz="3200" spc="400" noProof="1">
                <a:solidFill>
                  <a:srgbClr val="86975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9090" y="5287"/>
              <a:ext cx="9811" cy="9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3200" spc="400" noProof="1">
                  <a:solidFill>
                    <a:srgbClr val="86975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知识储备3</a:t>
              </a:r>
              <a:r>
                <a:rPr lang="en-US" altLang="zh-CN" sz="3200" spc="400" noProof="1">
                  <a:solidFill>
                    <a:srgbClr val="86975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—</a:t>
              </a:r>
              <a:r>
                <a:rPr lang="zh-CN" altLang="en-US" sz="3200" spc="400" noProof="1">
                  <a:solidFill>
                    <a:srgbClr val="86975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“述”美展自信</a:t>
              </a:r>
              <a:endParaRPr lang="zh-CN" altLang="en-US" sz="3200" spc="400" noProof="1">
                <a:solidFill>
                  <a:srgbClr val="86975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9090" y="6633"/>
              <a:ext cx="9484" cy="9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3200" spc="400" noProof="1">
                  <a:solidFill>
                    <a:srgbClr val="86975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素养导读</a:t>
              </a:r>
              <a:r>
                <a:rPr lang="en-US" altLang="zh-CN" sz="3200" spc="400" noProof="1">
                  <a:solidFill>
                    <a:srgbClr val="86975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—</a:t>
              </a:r>
              <a:r>
                <a:rPr lang="zh-CN" altLang="en-US" sz="3200" spc="400" noProof="1">
                  <a:solidFill>
                    <a:srgbClr val="86975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“品”美入我心</a:t>
              </a:r>
              <a:endParaRPr lang="zh-CN" altLang="en-US" sz="3200" spc="400" noProof="1">
                <a:solidFill>
                  <a:srgbClr val="86975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" name="椭圆 4"/>
            <p:cNvSpPr/>
            <p:nvPr>
              <p:custDataLst>
                <p:tags r:id="rId4"/>
              </p:custDataLst>
            </p:nvPr>
          </p:nvSpPr>
          <p:spPr>
            <a:xfrm>
              <a:off x="7350" y="7894"/>
              <a:ext cx="1227" cy="1137"/>
            </a:xfrm>
            <a:prstGeom prst="ellipse">
              <a:avLst/>
            </a:prstGeom>
            <a:solidFill>
              <a:srgbClr val="C79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noProof="1">
                  <a:latin typeface="华文新魏" panose="02010800040101010101" pitchFamily="2" charset="-122"/>
                  <a:ea typeface="华文新魏" panose="02010800040101010101" pitchFamily="2" charset="-122"/>
                </a:rPr>
                <a:t>伍</a:t>
              </a:r>
              <a:endParaRPr lang="zh-CN" altLang="en-US" sz="3200" noProof="1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5"/>
              </p:custDataLst>
            </p:nvPr>
          </p:nvSpPr>
          <p:spPr>
            <a:xfrm>
              <a:off x="9128" y="8007"/>
              <a:ext cx="10867" cy="919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defRPr/>
              </a:pPr>
              <a:r>
                <a:rPr sz="3200" spc="400" noProof="1">
                  <a:solidFill>
                    <a:srgbClr val="86975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佳文导读—“析”美做实践</a:t>
              </a:r>
              <a:endParaRPr sz="3200" spc="400" noProof="1">
                <a:solidFill>
                  <a:srgbClr val="86975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 bldLvl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0" y="395605"/>
            <a:ext cx="4083685" cy="948055"/>
            <a:chOff x="302" y="4039"/>
            <a:chExt cx="6431" cy="1493"/>
          </a:xfrm>
        </p:grpSpPr>
        <p:sp>
          <p:nvSpPr>
            <p:cNvPr id="11270" name="Freeform 5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302" y="4039"/>
              <a:ext cx="4427" cy="1478"/>
            </a:xfrm>
            <a:custGeom>
              <a:avLst/>
              <a:gdLst>
                <a:gd name="T0" fmla="*/ 466629 w 2370"/>
                <a:gd name="T1" fmla="*/ 0 h 964"/>
                <a:gd name="T2" fmla="*/ 0 w 2370"/>
                <a:gd name="T3" fmla="*/ 0 h 964"/>
                <a:gd name="T4" fmla="*/ 1842164 w 2370"/>
                <a:gd name="T5" fmla="*/ 1149775 h 964"/>
                <a:gd name="T6" fmla="*/ 2308793 w 2370"/>
                <a:gd name="T7" fmla="*/ 1149775 h 964"/>
                <a:gd name="T8" fmla="*/ 466629 w 2370"/>
                <a:gd name="T9" fmla="*/ 0 h 9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70" h="964">
                  <a:moveTo>
                    <a:pt x="479" y="0"/>
                  </a:moveTo>
                  <a:lnTo>
                    <a:pt x="0" y="0"/>
                  </a:lnTo>
                  <a:lnTo>
                    <a:pt x="1891" y="964"/>
                  </a:lnTo>
                  <a:lnTo>
                    <a:pt x="2370" y="964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3" name="TextBox 4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605" y="4380"/>
              <a:ext cx="6128" cy="1152"/>
            </a:xfrm>
            <a:prstGeom prst="rect">
              <a:avLst/>
            </a:prstGeom>
            <a:solidFill>
              <a:srgbClr val="769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25120" tIns="162560" rIns="325120" bIns="16256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二、广东</a:t>
              </a:r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省</a:t>
              </a:r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旅游资源</a:t>
              </a:r>
              <a:endPara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274" name="Freeform 6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02" y="4039"/>
              <a:ext cx="860" cy="1191"/>
            </a:xfrm>
            <a:custGeom>
              <a:avLst/>
              <a:gdLst>
                <a:gd name="T0" fmla="*/ 0 w 479"/>
                <a:gd name="T1" fmla="*/ 0 h 728"/>
                <a:gd name="T2" fmla="*/ 0 w 479"/>
                <a:gd name="T3" fmla="*/ 652249 h 728"/>
                <a:gd name="T4" fmla="*/ 221963 w 479"/>
                <a:gd name="T5" fmla="*/ 868075 h 728"/>
                <a:gd name="T6" fmla="*/ 443001 w 479"/>
                <a:gd name="T7" fmla="*/ 652249 h 728"/>
                <a:gd name="T8" fmla="*/ 443001 w 479"/>
                <a:gd name="T9" fmla="*/ 0 h 728"/>
                <a:gd name="T10" fmla="*/ 0 w 479"/>
                <a:gd name="T11" fmla="*/ 0 h 7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9" h="728">
                  <a:moveTo>
                    <a:pt x="0" y="0"/>
                  </a:moveTo>
                  <a:lnTo>
                    <a:pt x="0" y="547"/>
                  </a:lnTo>
                  <a:lnTo>
                    <a:pt x="240" y="728"/>
                  </a:lnTo>
                  <a:lnTo>
                    <a:pt x="479" y="547"/>
                  </a:lnTo>
                  <a:lnTo>
                    <a:pt x="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9F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92405" y="1626870"/>
            <a:ext cx="3883025" cy="755650"/>
          </a:xfrm>
          <a:prstGeom prst="rect">
            <a:avLst/>
          </a:prstGeom>
          <a:solidFill>
            <a:srgbClr val="7694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25120" tIns="162560" rIns="325120" bIns="16256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（二）</a:t>
            </a:r>
            <a:r>
              <a:rPr lang="en-US" altLang="zh-CN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丹霞山</a:t>
            </a:r>
            <a:endParaRPr lang="zh-CN" altLang="en-US" sz="28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" name="椭圆 108"/>
          <p:cNvSpPr/>
          <p:nvPr>
            <p:custDataLst>
              <p:tags r:id="rId4"/>
            </p:custDataLst>
          </p:nvPr>
        </p:nvSpPr>
        <p:spPr>
          <a:xfrm>
            <a:off x="5218755" y="1477461"/>
            <a:ext cx="3806352" cy="1179895"/>
          </a:xfrm>
          <a:prstGeom prst="ellipse">
            <a:avLst/>
          </a:prstGeom>
          <a:gradFill flip="none" rotWithShape="1">
            <a:gsLst>
              <a:gs pos="47000">
                <a:srgbClr val="747474">
                  <a:alpha val="15000"/>
                </a:srgbClr>
              </a:gs>
              <a:gs pos="0">
                <a:schemeClr val="tx1">
                  <a:alpha val="23000"/>
                </a:schemeClr>
              </a:gs>
              <a:gs pos="100000">
                <a:srgbClr val="E8E8E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>
              <a:defRPr/>
            </a:pPr>
            <a:endParaRPr lang="zh-CN" altLang="en-US" noProof="1">
              <a:solidFill>
                <a:prstClr val="white"/>
              </a:solidFill>
            </a:endParaRPr>
          </a:p>
        </p:txBody>
      </p:sp>
      <p:grpSp>
        <p:nvGrpSpPr>
          <p:cNvPr id="25" name="组合 110"/>
          <p:cNvGrpSpPr/>
          <p:nvPr/>
        </p:nvGrpSpPr>
        <p:grpSpPr>
          <a:xfrm>
            <a:off x="5386652" y="1743075"/>
            <a:ext cx="2202776" cy="4588933"/>
            <a:chOff x="5206229" y="1101404"/>
            <a:chExt cx="1646805" cy="458865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grpSp>
          <p:nvGrpSpPr>
            <p:cNvPr id="26" name="组合 111"/>
            <p:cNvGrpSpPr/>
            <p:nvPr/>
          </p:nvGrpSpPr>
          <p:grpSpPr>
            <a:xfrm>
              <a:off x="5624034" y="1101404"/>
              <a:ext cx="860661" cy="1640723"/>
              <a:chOff x="5537459" y="941354"/>
              <a:chExt cx="946727" cy="1804795"/>
            </a:xfrm>
            <a:scene3d>
              <a:camera prst="orthographicFront">
                <a:rot lat="600000" lon="20399993" rev="0"/>
              </a:camera>
              <a:lightRig rig="threePt" dir="t"/>
            </a:scene3d>
          </p:grpSpPr>
          <p:sp>
            <p:nvSpPr>
              <p:cNvPr id="128" name="圆角矩形 127"/>
              <p:cNvSpPr/>
              <p:nvPr>
                <p:custDataLst>
                  <p:tags r:id="rId5"/>
                </p:custDataLst>
              </p:nvPr>
            </p:nvSpPr>
            <p:spPr>
              <a:xfrm rot="5400000">
                <a:off x="5108425" y="1370388"/>
                <a:ext cx="1804795" cy="946727"/>
              </a:xfrm>
              <a:prstGeom prst="roundRect">
                <a:avLst>
                  <a:gd name="adj" fmla="val 19898"/>
                </a:avLst>
              </a:prstGeom>
              <a:solidFill>
                <a:srgbClr val="9966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9" name="圆角矩形 128"/>
              <p:cNvSpPr/>
              <p:nvPr>
                <p:custDataLst>
                  <p:tags r:id="rId6"/>
                </p:custDataLst>
              </p:nvPr>
            </p:nvSpPr>
            <p:spPr>
              <a:xfrm rot="5400000">
                <a:off x="5222427" y="1446913"/>
                <a:ext cx="1579634" cy="753287"/>
              </a:xfrm>
              <a:prstGeom prst="roundRect">
                <a:avLst>
                  <a:gd name="adj" fmla="val 1545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13" name="梯形 112"/>
            <p:cNvSpPr/>
            <p:nvPr>
              <p:custDataLst>
                <p:tags r:id="rId7"/>
              </p:custDataLst>
            </p:nvPr>
          </p:nvSpPr>
          <p:spPr>
            <a:xfrm rot="16200000">
              <a:off x="3776493" y="2613514"/>
              <a:ext cx="4506278" cy="1646805"/>
            </a:xfrm>
            <a:prstGeom prst="trapezoid">
              <a:avLst>
                <a:gd name="adj" fmla="val 9948"/>
              </a:avLst>
            </a:prstGeom>
            <a:solidFill>
              <a:srgbClr val="8697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200" noProof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7" name="组合 113"/>
            <p:cNvGrpSpPr/>
            <p:nvPr/>
          </p:nvGrpSpPr>
          <p:grpSpPr>
            <a:xfrm>
              <a:off x="5767215" y="1136749"/>
              <a:ext cx="568651" cy="996955"/>
              <a:chOff x="5695240" y="977137"/>
              <a:chExt cx="625516" cy="1096651"/>
            </a:xfrm>
            <a:scene3d>
              <a:camera prst="orthographicFront">
                <a:rot lat="600000" lon="20399993" rev="0"/>
              </a:camera>
              <a:lightRig rig="threePt" dir="t"/>
            </a:scene3d>
          </p:grpSpPr>
          <p:sp>
            <p:nvSpPr>
              <p:cNvPr id="126" name="任意多边形 125"/>
              <p:cNvSpPr/>
              <p:nvPr>
                <p:custDataLst>
                  <p:tags r:id="rId8"/>
                </p:custDataLst>
              </p:nvPr>
            </p:nvSpPr>
            <p:spPr bwMode="auto">
              <a:xfrm rot="5400000">
                <a:off x="5533884" y="1302921"/>
                <a:ext cx="923924" cy="527529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solidFill>
                <a:srgbClr val="01A9BB"/>
              </a:solidFill>
              <a:ln w="25400">
                <a:noFill/>
              </a:ln>
              <a:effectLst>
                <a:outerShdw blurRad="215900" dist="76200" dir="2700000" algn="tl" rotWithShape="0">
                  <a:prstClr val="black">
                    <a:alpha val="37000"/>
                  </a:prstClr>
                </a:outerShdw>
              </a:effectLst>
            </p:spPr>
            <p:txBody>
              <a:bodyPr lIns="121899" tIns="60949" rIns="121899" bIns="60949"/>
              <a:lstStyle/>
              <a:p>
                <a:pPr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7" name="任意多边形 126"/>
              <p:cNvSpPr/>
              <p:nvPr>
                <p:custDataLst>
                  <p:tags r:id="rId9"/>
                </p:custDataLst>
              </p:nvPr>
            </p:nvSpPr>
            <p:spPr bwMode="auto">
              <a:xfrm rot="5400000">
                <a:off x="5459672" y="1212705"/>
                <a:ext cx="1096651" cy="625516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solidFill>
                <a:srgbClr val="C79F61"/>
              </a:solidFill>
              <a:ln w="25400">
                <a:noFill/>
              </a:ln>
              <a:effectLst/>
            </p:spPr>
            <p:txBody>
              <a:bodyPr lIns="121899" tIns="60949" rIns="121899" bIns="60949"/>
              <a:lstStyle/>
              <a:p>
                <a:pPr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8" name="组合 114"/>
            <p:cNvGrpSpPr/>
            <p:nvPr/>
          </p:nvGrpSpPr>
          <p:grpSpPr>
            <a:xfrm>
              <a:off x="5557148" y="1390171"/>
              <a:ext cx="1000117" cy="2076899"/>
              <a:chOff x="4137594" y="-68669"/>
              <a:chExt cx="1000117" cy="2076899"/>
            </a:xfrm>
            <a:scene3d>
              <a:camera prst="perspectiveFront">
                <a:rot lat="0" lon="1799981" rev="0"/>
              </a:camera>
              <a:lightRig rig="threePt" dir="t"/>
            </a:scene3d>
          </p:grpSpPr>
          <p:sp>
            <p:nvSpPr>
              <p:cNvPr id="124" name="文本框 200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4137594" y="-68669"/>
                <a:ext cx="1000117" cy="36930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altLang="zh-CN" noProof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文本框 201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4188959" y="1731248"/>
                <a:ext cx="895896" cy="27698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129"/>
          <p:cNvGrpSpPr/>
          <p:nvPr/>
        </p:nvGrpSpPr>
        <p:grpSpPr>
          <a:xfrm>
            <a:off x="7589676" y="1775933"/>
            <a:ext cx="2286000" cy="4556337"/>
            <a:chOff x="6732800" y="1129344"/>
            <a:chExt cx="2286396" cy="455572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grpSp>
          <p:nvGrpSpPr>
            <p:cNvPr id="32" name="组合 130"/>
            <p:cNvGrpSpPr/>
            <p:nvPr/>
          </p:nvGrpSpPr>
          <p:grpSpPr>
            <a:xfrm>
              <a:off x="7264831" y="1129344"/>
              <a:ext cx="860661" cy="1640723"/>
              <a:chOff x="5537459" y="941354"/>
              <a:chExt cx="946727" cy="1804795"/>
            </a:xfrm>
            <a:scene3d>
              <a:camera prst="orthographicFront">
                <a:rot lat="20967539" lon="19191102" rev="113251"/>
              </a:camera>
              <a:lightRig rig="threePt" dir="t"/>
            </a:scene3d>
          </p:grpSpPr>
          <p:sp>
            <p:nvSpPr>
              <p:cNvPr id="145" name="圆角矩形 144"/>
              <p:cNvSpPr/>
              <p:nvPr>
                <p:custDataLst>
                  <p:tags r:id="rId12"/>
                </p:custDataLst>
              </p:nvPr>
            </p:nvSpPr>
            <p:spPr>
              <a:xfrm rot="5400000">
                <a:off x="5108425" y="1370388"/>
                <a:ext cx="1804795" cy="946727"/>
              </a:xfrm>
              <a:prstGeom prst="roundRect">
                <a:avLst>
                  <a:gd name="adj" fmla="val 19898"/>
                </a:avLst>
              </a:prstGeom>
              <a:solidFill>
                <a:srgbClr val="9966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6" name="圆角矩形 145"/>
              <p:cNvSpPr/>
              <p:nvPr>
                <p:custDataLst>
                  <p:tags r:id="rId13"/>
                </p:custDataLst>
              </p:nvPr>
            </p:nvSpPr>
            <p:spPr>
              <a:xfrm rot="5400000">
                <a:off x="5222427" y="1446913"/>
                <a:ext cx="1579634" cy="753287"/>
              </a:xfrm>
              <a:prstGeom prst="roundRect">
                <a:avLst>
                  <a:gd name="adj" fmla="val 1545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2" name="梯形 131"/>
            <p:cNvSpPr/>
            <p:nvPr>
              <p:custDataLst>
                <p:tags r:id="rId14"/>
              </p:custDataLst>
            </p:nvPr>
          </p:nvSpPr>
          <p:spPr>
            <a:xfrm rot="5400000" flipH="1">
              <a:off x="5622899" y="2288769"/>
              <a:ext cx="4506198" cy="2286396"/>
            </a:xfrm>
            <a:prstGeom prst="trapezoid">
              <a:avLst>
                <a:gd name="adj" fmla="val 11105"/>
              </a:avLst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200" noProof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3" name="组合 132"/>
            <p:cNvGrpSpPr/>
            <p:nvPr/>
          </p:nvGrpSpPr>
          <p:grpSpPr>
            <a:xfrm>
              <a:off x="7411034" y="1166629"/>
              <a:ext cx="568651" cy="996956"/>
              <a:chOff x="5695240" y="977137"/>
              <a:chExt cx="625516" cy="1096651"/>
            </a:xfrm>
            <a:scene3d>
              <a:camera prst="orthographicFront">
                <a:rot lat="20944032" lon="19239453" rev="161931"/>
              </a:camera>
              <a:lightRig rig="threePt" dir="t"/>
            </a:scene3d>
          </p:grpSpPr>
          <p:sp>
            <p:nvSpPr>
              <p:cNvPr id="143" name="任意多边形 142"/>
              <p:cNvSpPr/>
              <p:nvPr>
                <p:custDataLst>
                  <p:tags r:id="rId15"/>
                </p:custDataLst>
              </p:nvPr>
            </p:nvSpPr>
            <p:spPr bwMode="auto">
              <a:xfrm rot="5400000">
                <a:off x="5533885" y="1302922"/>
                <a:ext cx="923924" cy="527529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gradFill>
                <a:gsLst>
                  <a:gs pos="38000">
                    <a:srgbClr val="E04949"/>
                  </a:gs>
                  <a:gs pos="0">
                    <a:srgbClr val="E04949"/>
                  </a:gs>
                  <a:gs pos="100000">
                    <a:srgbClr val="E04949"/>
                  </a:gs>
                </a:gsLst>
                <a:lin ang="0" scaled="0"/>
              </a:gradFill>
              <a:ln w="25400">
                <a:noFill/>
              </a:ln>
              <a:effectLst>
                <a:outerShdw blurRad="215900" dist="76200" dir="2700000" algn="tl" rotWithShape="0">
                  <a:prstClr val="black">
                    <a:alpha val="37000"/>
                  </a:prstClr>
                </a:outerShdw>
              </a:effectLst>
            </p:spPr>
            <p:txBody>
              <a:bodyPr lIns="121899" tIns="60949" rIns="121899" bIns="60949"/>
              <a:lstStyle/>
              <a:p>
                <a:pPr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4" name="任意多边形 143"/>
              <p:cNvSpPr/>
              <p:nvPr>
                <p:custDataLst>
                  <p:tags r:id="rId16"/>
                </p:custDataLst>
              </p:nvPr>
            </p:nvSpPr>
            <p:spPr bwMode="auto">
              <a:xfrm rot="5400000">
                <a:off x="5459672" y="1212705"/>
                <a:ext cx="1096651" cy="625516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solidFill>
                <a:srgbClr val="C79F61"/>
              </a:solidFill>
              <a:ln w="25400">
                <a:noFill/>
              </a:ln>
              <a:effectLst/>
            </p:spPr>
            <p:txBody>
              <a:bodyPr lIns="121899" tIns="60949" rIns="121899" bIns="60949"/>
              <a:lstStyle/>
              <a:p>
                <a:pPr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4" name="组合 133"/>
            <p:cNvGrpSpPr/>
            <p:nvPr/>
          </p:nvGrpSpPr>
          <p:grpSpPr>
            <a:xfrm>
              <a:off x="7196764" y="1383487"/>
              <a:ext cx="1000117" cy="2083561"/>
              <a:chOff x="4156909" y="-75353"/>
              <a:chExt cx="1000117" cy="2083561"/>
            </a:xfrm>
            <a:scene3d>
              <a:camera prst="perspectiveFront">
                <a:rot lat="0" lon="19799991" rev="0"/>
              </a:camera>
              <a:lightRig rig="threePt" dir="t"/>
            </a:scene3d>
          </p:grpSpPr>
          <p:sp>
            <p:nvSpPr>
              <p:cNvPr id="141" name="文本框 203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4156909" y="-75353"/>
                <a:ext cx="1000117" cy="36928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altLang="zh-CN" noProof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2" name="文本框 204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4188959" y="1731246"/>
                <a:ext cx="895896" cy="27696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7" name="组合 146"/>
          <p:cNvGrpSpPr/>
          <p:nvPr/>
        </p:nvGrpSpPr>
        <p:grpSpPr>
          <a:xfrm>
            <a:off x="9810063" y="1495848"/>
            <a:ext cx="2304627" cy="5212080"/>
            <a:chOff x="8500219" y="784648"/>
            <a:chExt cx="2195600" cy="506713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grpSp>
          <p:nvGrpSpPr>
            <p:cNvPr id="38" name="组合 147"/>
            <p:cNvGrpSpPr/>
            <p:nvPr/>
          </p:nvGrpSpPr>
          <p:grpSpPr>
            <a:xfrm>
              <a:off x="8910113" y="1110294"/>
              <a:ext cx="860661" cy="1640723"/>
              <a:chOff x="5537459" y="941354"/>
              <a:chExt cx="946727" cy="1804795"/>
            </a:xfrm>
            <a:scene3d>
              <a:camera prst="orthographicFront">
                <a:rot lat="600000" lon="20399993" rev="0"/>
              </a:camera>
              <a:lightRig rig="threePt" dir="t"/>
            </a:scene3d>
          </p:grpSpPr>
          <p:sp>
            <p:nvSpPr>
              <p:cNvPr id="165" name="圆角矩形 164"/>
              <p:cNvSpPr/>
              <p:nvPr>
                <p:custDataLst>
                  <p:tags r:id="rId19"/>
                </p:custDataLst>
              </p:nvPr>
            </p:nvSpPr>
            <p:spPr>
              <a:xfrm rot="5400000">
                <a:off x="5108425" y="1370388"/>
                <a:ext cx="1804795" cy="946727"/>
              </a:xfrm>
              <a:prstGeom prst="roundRect">
                <a:avLst>
                  <a:gd name="adj" fmla="val 19898"/>
                </a:avLst>
              </a:prstGeom>
              <a:solidFill>
                <a:srgbClr val="9966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6" name="圆角矩形 165"/>
              <p:cNvSpPr/>
              <p:nvPr>
                <p:custDataLst>
                  <p:tags r:id="rId20"/>
                </p:custDataLst>
              </p:nvPr>
            </p:nvSpPr>
            <p:spPr>
              <a:xfrm rot="5400000">
                <a:off x="5222427" y="1446913"/>
                <a:ext cx="1579634" cy="753287"/>
              </a:xfrm>
              <a:prstGeom prst="roundRect">
                <a:avLst>
                  <a:gd name="adj" fmla="val 1545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49" name="椭圆 148"/>
            <p:cNvSpPr/>
            <p:nvPr>
              <p:custDataLst>
                <p:tags r:id="rId21"/>
              </p:custDataLst>
            </p:nvPr>
          </p:nvSpPr>
          <p:spPr>
            <a:xfrm rot="5400000">
              <a:off x="7505773" y="2830722"/>
              <a:ext cx="5067134" cy="974986"/>
            </a:xfrm>
            <a:prstGeom prst="ellipse">
              <a:avLst/>
            </a:prstGeom>
            <a:gradFill flip="none" rotWithShape="1">
              <a:gsLst>
                <a:gs pos="47000">
                  <a:srgbClr val="747474">
                    <a:alpha val="15000"/>
                  </a:srgbClr>
                </a:gs>
                <a:gs pos="0">
                  <a:schemeClr val="tx1">
                    <a:alpha val="23000"/>
                  </a:schemeClr>
                </a:gs>
                <a:gs pos="100000">
                  <a:srgbClr val="E8E8E8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200" noProof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0" name="梯形 149"/>
            <p:cNvSpPr/>
            <p:nvPr>
              <p:custDataLst>
                <p:tags r:id="rId22"/>
              </p:custDataLst>
            </p:nvPr>
          </p:nvSpPr>
          <p:spPr>
            <a:xfrm rot="16200000">
              <a:off x="7410163" y="2200660"/>
              <a:ext cx="4375712" cy="2195600"/>
            </a:xfrm>
            <a:prstGeom prst="trapezoid">
              <a:avLst>
                <a:gd name="adj" fmla="val 11105"/>
              </a:avLst>
            </a:prstGeom>
            <a:solidFill>
              <a:srgbClr val="7694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200" noProof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9" name="组合 150"/>
            <p:cNvGrpSpPr/>
            <p:nvPr/>
          </p:nvGrpSpPr>
          <p:grpSpPr>
            <a:xfrm>
              <a:off x="9053294" y="1145639"/>
              <a:ext cx="568651" cy="996955"/>
              <a:chOff x="5695240" y="977137"/>
              <a:chExt cx="625516" cy="1096651"/>
            </a:xfrm>
            <a:scene3d>
              <a:camera prst="orthographicFront">
                <a:rot lat="600000" lon="20399993" rev="0"/>
              </a:camera>
              <a:lightRig rig="threePt" dir="t"/>
            </a:scene3d>
          </p:grpSpPr>
          <p:sp>
            <p:nvSpPr>
              <p:cNvPr id="163" name="任意多边形 162"/>
              <p:cNvSpPr/>
              <p:nvPr>
                <p:custDataLst>
                  <p:tags r:id="rId23"/>
                </p:custDataLst>
              </p:nvPr>
            </p:nvSpPr>
            <p:spPr bwMode="auto">
              <a:xfrm rot="5400000">
                <a:off x="5533884" y="1302921"/>
                <a:ext cx="923924" cy="527529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solidFill>
                <a:srgbClr val="01A9BB"/>
              </a:solidFill>
              <a:ln w="25400">
                <a:noFill/>
              </a:ln>
              <a:effectLst>
                <a:outerShdw blurRad="215900" dist="76200" dir="2700000" algn="tl" rotWithShape="0">
                  <a:prstClr val="black">
                    <a:alpha val="37000"/>
                  </a:prstClr>
                </a:outerShdw>
              </a:effectLst>
            </p:spPr>
            <p:txBody>
              <a:bodyPr lIns="121899" tIns="60949" rIns="121899" bIns="60949"/>
              <a:lstStyle/>
              <a:p>
                <a:pPr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4" name="任意多边形 163"/>
              <p:cNvSpPr/>
              <p:nvPr>
                <p:custDataLst>
                  <p:tags r:id="rId24"/>
                </p:custDataLst>
              </p:nvPr>
            </p:nvSpPr>
            <p:spPr bwMode="auto">
              <a:xfrm rot="5400000">
                <a:off x="5459672" y="1212705"/>
                <a:ext cx="1096651" cy="625516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solidFill>
                <a:srgbClr val="C79F61"/>
              </a:solidFill>
              <a:ln w="25400">
                <a:noFill/>
              </a:ln>
              <a:effectLst/>
            </p:spPr>
            <p:txBody>
              <a:bodyPr lIns="121899" tIns="60949" rIns="121899" bIns="60949"/>
              <a:lstStyle/>
              <a:p>
                <a:pPr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0" name="组合 151"/>
            <p:cNvGrpSpPr/>
            <p:nvPr/>
          </p:nvGrpSpPr>
          <p:grpSpPr>
            <a:xfrm>
              <a:off x="8841962" y="1405447"/>
              <a:ext cx="1000117" cy="2053937"/>
              <a:chOff x="4118196" y="-53393"/>
              <a:chExt cx="1000117" cy="2053937"/>
            </a:xfrm>
            <a:scene3d>
              <a:camera prst="perspectiveFront">
                <a:rot lat="0" lon="1800000" rev="0"/>
              </a:camera>
              <a:lightRig rig="threePt" dir="t"/>
            </a:scene3d>
          </p:grpSpPr>
          <p:sp>
            <p:nvSpPr>
              <p:cNvPr id="161" name="文本框 206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4118196" y="-53393"/>
                <a:ext cx="1000117" cy="35906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altLang="zh-CN" noProof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2" name="文本框 207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4188959" y="1731248"/>
                <a:ext cx="895896" cy="26929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7416" name="文本框 1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5445760" y="2893695"/>
            <a:ext cx="1975485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丹霞山是丹霞地貌的典型代表，世界地质公园。韶关丹霞山是世界“丹霞地貌”的命名地，由680多座顶部平坦、岩壁陡峭、坡麓和缓的红色砂砾岩所构成。</a:t>
            </a:r>
            <a:endParaRPr lang="zh-CN" altLang="en-US" sz="20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417" name="文本框 2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7524750" y="2850515"/>
            <a:ext cx="2261235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>
                <a:solidFill>
                  <a:srgbClr val="8697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韶关丹霞地貌的发育，始于第三纪的喜马拉雅造山运动。第三纪末期，受喜马拉雅运动的影响，红色岩层形成较深的垂直裂隙，红色沉积层被切割成一组组的红色山群，也就是现在的丹霞山地。</a:t>
            </a:r>
            <a:endParaRPr lang="zh-CN" altLang="en-US" sz="2000">
              <a:solidFill>
                <a:srgbClr val="86975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18" name="文本框 3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9888220" y="2657475"/>
            <a:ext cx="2068830" cy="341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           </a:t>
            </a:r>
            <a:endParaRPr lang="zh-CN" altLang="zh-CN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/>
            <a:r>
              <a:rPr lang="zh-CN" altLang="en-US" sz="2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这种红色岩层上发育的地貌，以发育最典型的丹霞山为名，命名为“丹霞地貌”。1977年，地貌学家曾昭璇第一次把“丹霞地貌”按地貌学术语进行使用。</a:t>
            </a:r>
            <a:endParaRPr lang="zh-CN" altLang="en-US" sz="20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7" name="Freeform 6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137150" y="0"/>
            <a:ext cx="455295" cy="1421130"/>
          </a:xfrm>
          <a:custGeom>
            <a:avLst/>
            <a:gdLst>
              <a:gd name="T0" fmla="*/ 0 w 479"/>
              <a:gd name="T1" fmla="*/ 0 h 728"/>
              <a:gd name="T2" fmla="*/ 0 w 479"/>
              <a:gd name="T3" fmla="*/ 652249 h 728"/>
              <a:gd name="T4" fmla="*/ 221963 w 479"/>
              <a:gd name="T5" fmla="*/ 868075 h 728"/>
              <a:gd name="T6" fmla="*/ 443001 w 479"/>
              <a:gd name="T7" fmla="*/ 652249 h 728"/>
              <a:gd name="T8" fmla="*/ 443001 w 479"/>
              <a:gd name="T9" fmla="*/ 0 h 728"/>
              <a:gd name="T10" fmla="*/ 0 w 479"/>
              <a:gd name="T11" fmla="*/ 0 h 7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79" h="728">
                <a:moveTo>
                  <a:pt x="0" y="0"/>
                </a:moveTo>
                <a:lnTo>
                  <a:pt x="0" y="547"/>
                </a:lnTo>
                <a:lnTo>
                  <a:pt x="240" y="728"/>
                </a:lnTo>
                <a:lnTo>
                  <a:pt x="479" y="547"/>
                </a:lnTo>
                <a:lnTo>
                  <a:pt x="479" y="0"/>
                </a:lnTo>
                <a:lnTo>
                  <a:pt x="0" y="0"/>
                </a:lnTo>
                <a:close/>
              </a:path>
            </a:pathLst>
          </a:custGeom>
          <a:solidFill>
            <a:srgbClr val="C79F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r>
              <a:rPr lang="zh-CN" altLang="en-US" sz="2000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专题</a:t>
            </a:r>
            <a:r>
              <a:rPr lang="zh-CN" altLang="en-US" sz="2000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五</a:t>
            </a:r>
            <a:endParaRPr lang="zh-CN" altLang="en-US" sz="2000" b="1" spc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000" b="1" spc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592445" y="60325"/>
            <a:ext cx="7039610" cy="816610"/>
            <a:chOff x="8807" y="95"/>
            <a:chExt cx="11086" cy="1286"/>
          </a:xfrm>
        </p:grpSpPr>
        <p:pic>
          <p:nvPicPr>
            <p:cNvPr id="11" name="图片 10" descr="1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>
              <a:off x="8807" y="95"/>
              <a:ext cx="1694" cy="1287"/>
            </a:xfrm>
            <a:prstGeom prst="rect">
              <a:avLst/>
            </a:prstGeom>
          </p:spPr>
        </p:pic>
        <p:sp>
          <p:nvSpPr>
            <p:cNvPr id="12" name="矩形 11"/>
            <p:cNvSpPr/>
            <p:nvPr>
              <p:custDataLst>
                <p:tags r:id="rId33"/>
              </p:custDataLst>
            </p:nvPr>
          </p:nvSpPr>
          <p:spPr>
            <a:xfrm>
              <a:off x="10391" y="297"/>
              <a:ext cx="9502" cy="890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rgbClr val="0180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p>
              <a:pPr lvl="0" algn="ctr"/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学习情景一</a:t>
              </a:r>
              <a:r>
                <a:rPr lang="en-US" altLang="zh-CN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 </a:t>
              </a:r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缤纷南粤—广东省</a:t>
              </a:r>
              <a:endParaRPr lang="zh-CN" altLang="en-US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lt"/>
              </a:endParaRPr>
            </a:p>
          </p:txBody>
        </p:sp>
      </p:grpSp>
      <p:pic>
        <p:nvPicPr>
          <p:cNvPr id="2" name="图片 1" descr="丹霞山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92405" y="2665730"/>
            <a:ext cx="4841240" cy="31902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7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7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7416" grpId="0"/>
      <p:bldP spid="17417" grpId="0"/>
      <p:bldP spid="174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0" y="395605"/>
            <a:ext cx="4083685" cy="948055"/>
            <a:chOff x="302" y="4039"/>
            <a:chExt cx="6431" cy="1493"/>
          </a:xfrm>
        </p:grpSpPr>
        <p:sp>
          <p:nvSpPr>
            <p:cNvPr id="11270" name="Freeform 5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302" y="4039"/>
              <a:ext cx="4427" cy="1478"/>
            </a:xfrm>
            <a:custGeom>
              <a:avLst/>
              <a:gdLst>
                <a:gd name="T0" fmla="*/ 466629 w 2370"/>
                <a:gd name="T1" fmla="*/ 0 h 964"/>
                <a:gd name="T2" fmla="*/ 0 w 2370"/>
                <a:gd name="T3" fmla="*/ 0 h 964"/>
                <a:gd name="T4" fmla="*/ 1842164 w 2370"/>
                <a:gd name="T5" fmla="*/ 1149775 h 964"/>
                <a:gd name="T6" fmla="*/ 2308793 w 2370"/>
                <a:gd name="T7" fmla="*/ 1149775 h 964"/>
                <a:gd name="T8" fmla="*/ 466629 w 2370"/>
                <a:gd name="T9" fmla="*/ 0 h 9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70" h="964">
                  <a:moveTo>
                    <a:pt x="479" y="0"/>
                  </a:moveTo>
                  <a:lnTo>
                    <a:pt x="0" y="0"/>
                  </a:lnTo>
                  <a:lnTo>
                    <a:pt x="1891" y="964"/>
                  </a:lnTo>
                  <a:lnTo>
                    <a:pt x="2370" y="964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3" name="TextBox 4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605" y="4380"/>
              <a:ext cx="6128" cy="1152"/>
            </a:xfrm>
            <a:prstGeom prst="rect">
              <a:avLst/>
            </a:prstGeom>
            <a:solidFill>
              <a:srgbClr val="769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25120" tIns="162560" rIns="325120" bIns="16256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二、广东</a:t>
              </a:r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省</a:t>
              </a:r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旅游资源</a:t>
              </a:r>
              <a:endPara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274" name="Freeform 6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02" y="4039"/>
              <a:ext cx="860" cy="1191"/>
            </a:xfrm>
            <a:custGeom>
              <a:avLst/>
              <a:gdLst>
                <a:gd name="T0" fmla="*/ 0 w 479"/>
                <a:gd name="T1" fmla="*/ 0 h 728"/>
                <a:gd name="T2" fmla="*/ 0 w 479"/>
                <a:gd name="T3" fmla="*/ 652249 h 728"/>
                <a:gd name="T4" fmla="*/ 221963 w 479"/>
                <a:gd name="T5" fmla="*/ 868075 h 728"/>
                <a:gd name="T6" fmla="*/ 443001 w 479"/>
                <a:gd name="T7" fmla="*/ 652249 h 728"/>
                <a:gd name="T8" fmla="*/ 443001 w 479"/>
                <a:gd name="T9" fmla="*/ 0 h 728"/>
                <a:gd name="T10" fmla="*/ 0 w 479"/>
                <a:gd name="T11" fmla="*/ 0 h 7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9" h="728">
                  <a:moveTo>
                    <a:pt x="0" y="0"/>
                  </a:moveTo>
                  <a:lnTo>
                    <a:pt x="0" y="547"/>
                  </a:lnTo>
                  <a:lnTo>
                    <a:pt x="240" y="728"/>
                  </a:lnTo>
                  <a:lnTo>
                    <a:pt x="479" y="547"/>
                  </a:lnTo>
                  <a:lnTo>
                    <a:pt x="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9F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92405" y="1626870"/>
            <a:ext cx="3883025" cy="755650"/>
          </a:xfrm>
          <a:prstGeom prst="rect">
            <a:avLst/>
          </a:prstGeom>
          <a:solidFill>
            <a:srgbClr val="7694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25120" tIns="162560" rIns="325120" bIns="16256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（三）</a:t>
            </a:r>
            <a:r>
              <a:rPr lang="en-US" altLang="zh-CN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广州白云山</a:t>
            </a:r>
            <a:endParaRPr lang="zh-CN" altLang="en-US" sz="28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" name="椭圆 108"/>
          <p:cNvSpPr/>
          <p:nvPr>
            <p:custDataLst>
              <p:tags r:id="rId4"/>
            </p:custDataLst>
          </p:nvPr>
        </p:nvSpPr>
        <p:spPr>
          <a:xfrm>
            <a:off x="5218755" y="1477461"/>
            <a:ext cx="3806352" cy="1179895"/>
          </a:xfrm>
          <a:prstGeom prst="ellipse">
            <a:avLst/>
          </a:prstGeom>
          <a:gradFill flip="none" rotWithShape="1">
            <a:gsLst>
              <a:gs pos="47000">
                <a:srgbClr val="747474">
                  <a:alpha val="15000"/>
                </a:srgbClr>
              </a:gs>
              <a:gs pos="0">
                <a:schemeClr val="tx1">
                  <a:alpha val="23000"/>
                </a:schemeClr>
              </a:gs>
              <a:gs pos="100000">
                <a:srgbClr val="E8E8E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>
              <a:defRPr/>
            </a:pPr>
            <a:endParaRPr lang="zh-CN" altLang="en-US" noProof="1">
              <a:solidFill>
                <a:prstClr val="white"/>
              </a:solidFill>
            </a:endParaRPr>
          </a:p>
        </p:txBody>
      </p:sp>
      <p:grpSp>
        <p:nvGrpSpPr>
          <p:cNvPr id="25" name="组合 110"/>
          <p:cNvGrpSpPr/>
          <p:nvPr/>
        </p:nvGrpSpPr>
        <p:grpSpPr>
          <a:xfrm>
            <a:off x="5386652" y="1743075"/>
            <a:ext cx="2202776" cy="4588933"/>
            <a:chOff x="5206229" y="1101404"/>
            <a:chExt cx="1646805" cy="458865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grpSp>
          <p:nvGrpSpPr>
            <p:cNvPr id="26" name="组合 111"/>
            <p:cNvGrpSpPr/>
            <p:nvPr/>
          </p:nvGrpSpPr>
          <p:grpSpPr>
            <a:xfrm>
              <a:off x="5624034" y="1101404"/>
              <a:ext cx="860661" cy="1640723"/>
              <a:chOff x="5537459" y="941354"/>
              <a:chExt cx="946727" cy="1804795"/>
            </a:xfrm>
            <a:scene3d>
              <a:camera prst="orthographicFront">
                <a:rot lat="600000" lon="20399993" rev="0"/>
              </a:camera>
              <a:lightRig rig="threePt" dir="t"/>
            </a:scene3d>
          </p:grpSpPr>
          <p:sp>
            <p:nvSpPr>
              <p:cNvPr id="128" name="圆角矩形 127"/>
              <p:cNvSpPr/>
              <p:nvPr>
                <p:custDataLst>
                  <p:tags r:id="rId5"/>
                </p:custDataLst>
              </p:nvPr>
            </p:nvSpPr>
            <p:spPr>
              <a:xfrm rot="5400000">
                <a:off x="5108425" y="1370388"/>
                <a:ext cx="1804795" cy="946727"/>
              </a:xfrm>
              <a:prstGeom prst="roundRect">
                <a:avLst>
                  <a:gd name="adj" fmla="val 19898"/>
                </a:avLst>
              </a:prstGeom>
              <a:solidFill>
                <a:srgbClr val="9966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9" name="圆角矩形 128"/>
              <p:cNvSpPr/>
              <p:nvPr>
                <p:custDataLst>
                  <p:tags r:id="rId6"/>
                </p:custDataLst>
              </p:nvPr>
            </p:nvSpPr>
            <p:spPr>
              <a:xfrm rot="5400000">
                <a:off x="5222427" y="1446913"/>
                <a:ext cx="1579634" cy="753287"/>
              </a:xfrm>
              <a:prstGeom prst="roundRect">
                <a:avLst>
                  <a:gd name="adj" fmla="val 1545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13" name="梯形 112"/>
            <p:cNvSpPr/>
            <p:nvPr>
              <p:custDataLst>
                <p:tags r:id="rId7"/>
              </p:custDataLst>
            </p:nvPr>
          </p:nvSpPr>
          <p:spPr>
            <a:xfrm rot="16200000">
              <a:off x="3776493" y="2613514"/>
              <a:ext cx="4506278" cy="1646805"/>
            </a:xfrm>
            <a:prstGeom prst="trapezoid">
              <a:avLst>
                <a:gd name="adj" fmla="val 9948"/>
              </a:avLst>
            </a:prstGeom>
            <a:solidFill>
              <a:srgbClr val="8697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200" noProof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7" name="组合 113"/>
            <p:cNvGrpSpPr/>
            <p:nvPr/>
          </p:nvGrpSpPr>
          <p:grpSpPr>
            <a:xfrm>
              <a:off x="5767215" y="1136749"/>
              <a:ext cx="568651" cy="996955"/>
              <a:chOff x="5695240" y="977137"/>
              <a:chExt cx="625516" cy="1096651"/>
            </a:xfrm>
            <a:scene3d>
              <a:camera prst="orthographicFront">
                <a:rot lat="600000" lon="20399993" rev="0"/>
              </a:camera>
              <a:lightRig rig="threePt" dir="t"/>
            </a:scene3d>
          </p:grpSpPr>
          <p:sp>
            <p:nvSpPr>
              <p:cNvPr id="126" name="任意多边形 125"/>
              <p:cNvSpPr/>
              <p:nvPr>
                <p:custDataLst>
                  <p:tags r:id="rId8"/>
                </p:custDataLst>
              </p:nvPr>
            </p:nvSpPr>
            <p:spPr bwMode="auto">
              <a:xfrm rot="5400000">
                <a:off x="5533884" y="1302921"/>
                <a:ext cx="923924" cy="527529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solidFill>
                <a:srgbClr val="01A9BB"/>
              </a:solidFill>
              <a:ln w="25400">
                <a:noFill/>
              </a:ln>
              <a:effectLst>
                <a:outerShdw blurRad="215900" dist="76200" dir="2700000" algn="tl" rotWithShape="0">
                  <a:prstClr val="black">
                    <a:alpha val="37000"/>
                  </a:prstClr>
                </a:outerShdw>
              </a:effectLst>
            </p:spPr>
            <p:txBody>
              <a:bodyPr lIns="121899" tIns="60949" rIns="121899" bIns="60949"/>
              <a:lstStyle/>
              <a:p>
                <a:pPr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7" name="任意多边形 126"/>
              <p:cNvSpPr/>
              <p:nvPr>
                <p:custDataLst>
                  <p:tags r:id="rId9"/>
                </p:custDataLst>
              </p:nvPr>
            </p:nvSpPr>
            <p:spPr bwMode="auto">
              <a:xfrm rot="5400000">
                <a:off x="5459672" y="1212705"/>
                <a:ext cx="1096651" cy="625516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solidFill>
                <a:srgbClr val="C79F61"/>
              </a:solidFill>
              <a:ln w="25400">
                <a:noFill/>
              </a:ln>
              <a:effectLst/>
            </p:spPr>
            <p:txBody>
              <a:bodyPr lIns="121899" tIns="60949" rIns="121899" bIns="60949"/>
              <a:lstStyle/>
              <a:p>
                <a:pPr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8" name="组合 114"/>
            <p:cNvGrpSpPr/>
            <p:nvPr/>
          </p:nvGrpSpPr>
          <p:grpSpPr>
            <a:xfrm>
              <a:off x="5557148" y="1390171"/>
              <a:ext cx="1000117" cy="2076899"/>
              <a:chOff x="4137594" y="-68669"/>
              <a:chExt cx="1000117" cy="2076899"/>
            </a:xfrm>
            <a:scene3d>
              <a:camera prst="perspectiveFront">
                <a:rot lat="0" lon="1799981" rev="0"/>
              </a:camera>
              <a:lightRig rig="threePt" dir="t"/>
            </a:scene3d>
          </p:grpSpPr>
          <p:sp>
            <p:nvSpPr>
              <p:cNvPr id="124" name="文本框 200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4137594" y="-68669"/>
                <a:ext cx="1000117" cy="36930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altLang="zh-CN" noProof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文本框 201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4188959" y="1731248"/>
                <a:ext cx="895896" cy="27698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129"/>
          <p:cNvGrpSpPr/>
          <p:nvPr/>
        </p:nvGrpSpPr>
        <p:grpSpPr>
          <a:xfrm>
            <a:off x="7589676" y="1775933"/>
            <a:ext cx="2286000" cy="4556337"/>
            <a:chOff x="6732800" y="1129344"/>
            <a:chExt cx="2286396" cy="455572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grpSp>
          <p:nvGrpSpPr>
            <p:cNvPr id="32" name="组合 130"/>
            <p:cNvGrpSpPr/>
            <p:nvPr/>
          </p:nvGrpSpPr>
          <p:grpSpPr>
            <a:xfrm>
              <a:off x="7264831" y="1129344"/>
              <a:ext cx="860661" cy="1640723"/>
              <a:chOff x="5537459" y="941354"/>
              <a:chExt cx="946727" cy="1804795"/>
            </a:xfrm>
            <a:scene3d>
              <a:camera prst="orthographicFront">
                <a:rot lat="20967539" lon="19191102" rev="113251"/>
              </a:camera>
              <a:lightRig rig="threePt" dir="t"/>
            </a:scene3d>
          </p:grpSpPr>
          <p:sp>
            <p:nvSpPr>
              <p:cNvPr id="145" name="圆角矩形 144"/>
              <p:cNvSpPr/>
              <p:nvPr>
                <p:custDataLst>
                  <p:tags r:id="rId12"/>
                </p:custDataLst>
              </p:nvPr>
            </p:nvSpPr>
            <p:spPr>
              <a:xfrm rot="5400000">
                <a:off x="5108425" y="1370388"/>
                <a:ext cx="1804795" cy="946727"/>
              </a:xfrm>
              <a:prstGeom prst="roundRect">
                <a:avLst>
                  <a:gd name="adj" fmla="val 19898"/>
                </a:avLst>
              </a:prstGeom>
              <a:solidFill>
                <a:srgbClr val="9966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6" name="圆角矩形 145"/>
              <p:cNvSpPr/>
              <p:nvPr>
                <p:custDataLst>
                  <p:tags r:id="rId13"/>
                </p:custDataLst>
              </p:nvPr>
            </p:nvSpPr>
            <p:spPr>
              <a:xfrm rot="5400000">
                <a:off x="5222427" y="1446913"/>
                <a:ext cx="1579634" cy="753287"/>
              </a:xfrm>
              <a:prstGeom prst="roundRect">
                <a:avLst>
                  <a:gd name="adj" fmla="val 1545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2" name="梯形 131"/>
            <p:cNvSpPr/>
            <p:nvPr>
              <p:custDataLst>
                <p:tags r:id="rId14"/>
              </p:custDataLst>
            </p:nvPr>
          </p:nvSpPr>
          <p:spPr>
            <a:xfrm rot="5400000" flipH="1">
              <a:off x="5622899" y="2288769"/>
              <a:ext cx="4506198" cy="2286396"/>
            </a:xfrm>
            <a:prstGeom prst="trapezoid">
              <a:avLst>
                <a:gd name="adj" fmla="val 11105"/>
              </a:avLst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200" noProof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3" name="组合 132"/>
            <p:cNvGrpSpPr/>
            <p:nvPr/>
          </p:nvGrpSpPr>
          <p:grpSpPr>
            <a:xfrm>
              <a:off x="7411034" y="1166629"/>
              <a:ext cx="568651" cy="996956"/>
              <a:chOff x="5695240" y="977137"/>
              <a:chExt cx="625516" cy="1096651"/>
            </a:xfrm>
            <a:scene3d>
              <a:camera prst="orthographicFront">
                <a:rot lat="20944032" lon="19239453" rev="161931"/>
              </a:camera>
              <a:lightRig rig="threePt" dir="t"/>
            </a:scene3d>
          </p:grpSpPr>
          <p:sp>
            <p:nvSpPr>
              <p:cNvPr id="143" name="任意多边形 142"/>
              <p:cNvSpPr/>
              <p:nvPr>
                <p:custDataLst>
                  <p:tags r:id="rId15"/>
                </p:custDataLst>
              </p:nvPr>
            </p:nvSpPr>
            <p:spPr bwMode="auto">
              <a:xfrm rot="5400000">
                <a:off x="5533885" y="1302922"/>
                <a:ext cx="923924" cy="527529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gradFill>
                <a:gsLst>
                  <a:gs pos="38000">
                    <a:srgbClr val="E04949"/>
                  </a:gs>
                  <a:gs pos="0">
                    <a:srgbClr val="E04949"/>
                  </a:gs>
                  <a:gs pos="100000">
                    <a:srgbClr val="E04949"/>
                  </a:gs>
                </a:gsLst>
                <a:lin ang="0" scaled="0"/>
              </a:gradFill>
              <a:ln w="25400">
                <a:noFill/>
              </a:ln>
              <a:effectLst>
                <a:outerShdw blurRad="215900" dist="76200" dir="2700000" algn="tl" rotWithShape="0">
                  <a:prstClr val="black">
                    <a:alpha val="37000"/>
                  </a:prstClr>
                </a:outerShdw>
              </a:effectLst>
            </p:spPr>
            <p:txBody>
              <a:bodyPr lIns="121899" tIns="60949" rIns="121899" bIns="60949"/>
              <a:lstStyle/>
              <a:p>
                <a:pPr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4" name="任意多边形 143"/>
              <p:cNvSpPr/>
              <p:nvPr>
                <p:custDataLst>
                  <p:tags r:id="rId16"/>
                </p:custDataLst>
              </p:nvPr>
            </p:nvSpPr>
            <p:spPr bwMode="auto">
              <a:xfrm rot="5400000">
                <a:off x="5459672" y="1212705"/>
                <a:ext cx="1096651" cy="625516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solidFill>
                <a:srgbClr val="C79F61"/>
              </a:solidFill>
              <a:ln w="25400">
                <a:noFill/>
              </a:ln>
              <a:effectLst/>
            </p:spPr>
            <p:txBody>
              <a:bodyPr lIns="121899" tIns="60949" rIns="121899" bIns="60949"/>
              <a:lstStyle/>
              <a:p>
                <a:pPr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4" name="组合 133"/>
            <p:cNvGrpSpPr/>
            <p:nvPr/>
          </p:nvGrpSpPr>
          <p:grpSpPr>
            <a:xfrm>
              <a:off x="7196764" y="1383487"/>
              <a:ext cx="1000117" cy="2083561"/>
              <a:chOff x="4156909" y="-75353"/>
              <a:chExt cx="1000117" cy="2083561"/>
            </a:xfrm>
            <a:scene3d>
              <a:camera prst="perspectiveFront">
                <a:rot lat="0" lon="19799991" rev="0"/>
              </a:camera>
              <a:lightRig rig="threePt" dir="t"/>
            </a:scene3d>
          </p:grpSpPr>
          <p:sp>
            <p:nvSpPr>
              <p:cNvPr id="141" name="文本框 203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4156909" y="-75353"/>
                <a:ext cx="1000117" cy="36928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altLang="zh-CN" noProof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2" name="文本框 204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4188959" y="1731246"/>
                <a:ext cx="895896" cy="27696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7" name="组合 146"/>
          <p:cNvGrpSpPr/>
          <p:nvPr/>
        </p:nvGrpSpPr>
        <p:grpSpPr>
          <a:xfrm>
            <a:off x="9810063" y="1495848"/>
            <a:ext cx="2304627" cy="5212080"/>
            <a:chOff x="8500219" y="784648"/>
            <a:chExt cx="2195600" cy="506713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grpSp>
          <p:nvGrpSpPr>
            <p:cNvPr id="38" name="组合 147"/>
            <p:cNvGrpSpPr/>
            <p:nvPr/>
          </p:nvGrpSpPr>
          <p:grpSpPr>
            <a:xfrm>
              <a:off x="8910113" y="1110294"/>
              <a:ext cx="860661" cy="1640723"/>
              <a:chOff x="5537459" y="941354"/>
              <a:chExt cx="946727" cy="1804795"/>
            </a:xfrm>
            <a:scene3d>
              <a:camera prst="orthographicFront">
                <a:rot lat="600000" lon="20399993" rev="0"/>
              </a:camera>
              <a:lightRig rig="threePt" dir="t"/>
            </a:scene3d>
          </p:grpSpPr>
          <p:sp>
            <p:nvSpPr>
              <p:cNvPr id="165" name="圆角矩形 164"/>
              <p:cNvSpPr/>
              <p:nvPr>
                <p:custDataLst>
                  <p:tags r:id="rId19"/>
                </p:custDataLst>
              </p:nvPr>
            </p:nvSpPr>
            <p:spPr>
              <a:xfrm rot="5400000">
                <a:off x="5108425" y="1370388"/>
                <a:ext cx="1804795" cy="946727"/>
              </a:xfrm>
              <a:prstGeom prst="roundRect">
                <a:avLst>
                  <a:gd name="adj" fmla="val 19898"/>
                </a:avLst>
              </a:prstGeom>
              <a:solidFill>
                <a:srgbClr val="9966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6" name="圆角矩形 165"/>
              <p:cNvSpPr/>
              <p:nvPr>
                <p:custDataLst>
                  <p:tags r:id="rId20"/>
                </p:custDataLst>
              </p:nvPr>
            </p:nvSpPr>
            <p:spPr>
              <a:xfrm rot="5400000">
                <a:off x="5222427" y="1446913"/>
                <a:ext cx="1579634" cy="753287"/>
              </a:xfrm>
              <a:prstGeom prst="roundRect">
                <a:avLst>
                  <a:gd name="adj" fmla="val 1545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49" name="椭圆 148"/>
            <p:cNvSpPr/>
            <p:nvPr>
              <p:custDataLst>
                <p:tags r:id="rId21"/>
              </p:custDataLst>
            </p:nvPr>
          </p:nvSpPr>
          <p:spPr>
            <a:xfrm rot="5400000">
              <a:off x="7505773" y="2830722"/>
              <a:ext cx="5067134" cy="974986"/>
            </a:xfrm>
            <a:prstGeom prst="ellipse">
              <a:avLst/>
            </a:prstGeom>
            <a:gradFill flip="none" rotWithShape="1">
              <a:gsLst>
                <a:gs pos="47000">
                  <a:srgbClr val="747474">
                    <a:alpha val="15000"/>
                  </a:srgbClr>
                </a:gs>
                <a:gs pos="0">
                  <a:schemeClr val="tx1">
                    <a:alpha val="23000"/>
                  </a:schemeClr>
                </a:gs>
                <a:gs pos="100000">
                  <a:srgbClr val="E8E8E8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200" noProof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0" name="梯形 149"/>
            <p:cNvSpPr/>
            <p:nvPr>
              <p:custDataLst>
                <p:tags r:id="rId22"/>
              </p:custDataLst>
            </p:nvPr>
          </p:nvSpPr>
          <p:spPr>
            <a:xfrm rot="16200000">
              <a:off x="7410163" y="2200660"/>
              <a:ext cx="4375712" cy="2195600"/>
            </a:xfrm>
            <a:prstGeom prst="trapezoid">
              <a:avLst>
                <a:gd name="adj" fmla="val 11105"/>
              </a:avLst>
            </a:prstGeom>
            <a:solidFill>
              <a:srgbClr val="7694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200" noProof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9" name="组合 150"/>
            <p:cNvGrpSpPr/>
            <p:nvPr/>
          </p:nvGrpSpPr>
          <p:grpSpPr>
            <a:xfrm>
              <a:off x="9053294" y="1145639"/>
              <a:ext cx="568651" cy="996955"/>
              <a:chOff x="5695240" y="977137"/>
              <a:chExt cx="625516" cy="1096651"/>
            </a:xfrm>
            <a:scene3d>
              <a:camera prst="orthographicFront">
                <a:rot lat="600000" lon="20399993" rev="0"/>
              </a:camera>
              <a:lightRig rig="threePt" dir="t"/>
            </a:scene3d>
          </p:grpSpPr>
          <p:sp>
            <p:nvSpPr>
              <p:cNvPr id="163" name="任意多边形 162"/>
              <p:cNvSpPr/>
              <p:nvPr>
                <p:custDataLst>
                  <p:tags r:id="rId23"/>
                </p:custDataLst>
              </p:nvPr>
            </p:nvSpPr>
            <p:spPr bwMode="auto">
              <a:xfrm rot="5400000">
                <a:off x="5533884" y="1302921"/>
                <a:ext cx="923924" cy="527529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solidFill>
                <a:srgbClr val="01A9BB"/>
              </a:solidFill>
              <a:ln w="25400">
                <a:noFill/>
              </a:ln>
              <a:effectLst>
                <a:outerShdw blurRad="215900" dist="76200" dir="2700000" algn="tl" rotWithShape="0">
                  <a:prstClr val="black">
                    <a:alpha val="37000"/>
                  </a:prstClr>
                </a:outerShdw>
              </a:effectLst>
            </p:spPr>
            <p:txBody>
              <a:bodyPr lIns="121899" tIns="60949" rIns="121899" bIns="60949"/>
              <a:lstStyle/>
              <a:p>
                <a:pPr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4" name="任意多边形 163"/>
              <p:cNvSpPr/>
              <p:nvPr>
                <p:custDataLst>
                  <p:tags r:id="rId24"/>
                </p:custDataLst>
              </p:nvPr>
            </p:nvSpPr>
            <p:spPr bwMode="auto">
              <a:xfrm rot="5400000">
                <a:off x="5459672" y="1212705"/>
                <a:ext cx="1096651" cy="625516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solidFill>
                <a:srgbClr val="C79F61"/>
              </a:solidFill>
              <a:ln w="25400">
                <a:noFill/>
              </a:ln>
              <a:effectLst/>
            </p:spPr>
            <p:txBody>
              <a:bodyPr lIns="121899" tIns="60949" rIns="121899" bIns="60949"/>
              <a:lstStyle/>
              <a:p>
                <a:pPr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0" name="组合 151"/>
            <p:cNvGrpSpPr/>
            <p:nvPr/>
          </p:nvGrpSpPr>
          <p:grpSpPr>
            <a:xfrm>
              <a:off x="8841962" y="1405447"/>
              <a:ext cx="1000117" cy="2053937"/>
              <a:chOff x="4118196" y="-53393"/>
              <a:chExt cx="1000117" cy="2053937"/>
            </a:xfrm>
            <a:scene3d>
              <a:camera prst="perspectiveFront">
                <a:rot lat="0" lon="1800000" rev="0"/>
              </a:camera>
              <a:lightRig rig="threePt" dir="t"/>
            </a:scene3d>
          </p:grpSpPr>
          <p:sp>
            <p:nvSpPr>
              <p:cNvPr id="161" name="文本框 206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4118196" y="-53393"/>
                <a:ext cx="1000117" cy="35906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altLang="zh-CN" noProof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2" name="文本框 207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4188959" y="1731248"/>
                <a:ext cx="895896" cy="26929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7416" name="文本框 1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5445760" y="2750185"/>
            <a:ext cx="1975485" cy="365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白云山位于广州市东北部，由30多座山峰组成，面积20.98平方千米，主峰摩星岭海拔382米。白云山为南粤名山之一，自古就有“羊城第一秀”之称</a:t>
            </a:r>
            <a:endParaRPr lang="zh-CN" altLang="en-US" sz="20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417" name="文本框 2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7524750" y="2707005"/>
            <a:ext cx="2261235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>
                <a:solidFill>
                  <a:srgbClr val="8697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白云山的绿化覆盖率达95%以上，是个天然蓄水的固态水库，又是空气的净化和调节器。据统计，白云山每天可以吸收2800吨二氧化碳，释放2100吨氧气，因此，白云山被称为广州的“市肺”</a:t>
            </a:r>
            <a:endParaRPr lang="zh-CN" altLang="en-US" sz="2000">
              <a:solidFill>
                <a:srgbClr val="86975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18" name="文本框 3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9888220" y="2442210"/>
            <a:ext cx="2202180" cy="341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           </a:t>
            </a:r>
            <a:endParaRPr lang="zh-CN" altLang="zh-CN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/>
            <a:r>
              <a:rPr lang="zh-CN" altLang="en-US" sz="2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“白云晚望”、“景泰僧归”、“蒲涧濂泉”等美景均被列人古代“羊城八景”之中。白云山的“白云松涛”和“云山锦绣”又被纳人“羊城新八景”之中。</a:t>
            </a:r>
            <a:endParaRPr lang="zh-CN" altLang="en-US" sz="20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7" name="Freeform 6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219065" y="0"/>
            <a:ext cx="455295" cy="1421130"/>
          </a:xfrm>
          <a:custGeom>
            <a:avLst/>
            <a:gdLst>
              <a:gd name="T0" fmla="*/ 0 w 479"/>
              <a:gd name="T1" fmla="*/ 0 h 728"/>
              <a:gd name="T2" fmla="*/ 0 w 479"/>
              <a:gd name="T3" fmla="*/ 652249 h 728"/>
              <a:gd name="T4" fmla="*/ 221963 w 479"/>
              <a:gd name="T5" fmla="*/ 868075 h 728"/>
              <a:gd name="T6" fmla="*/ 443001 w 479"/>
              <a:gd name="T7" fmla="*/ 652249 h 728"/>
              <a:gd name="T8" fmla="*/ 443001 w 479"/>
              <a:gd name="T9" fmla="*/ 0 h 728"/>
              <a:gd name="T10" fmla="*/ 0 w 479"/>
              <a:gd name="T11" fmla="*/ 0 h 7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79" h="728">
                <a:moveTo>
                  <a:pt x="0" y="0"/>
                </a:moveTo>
                <a:lnTo>
                  <a:pt x="0" y="547"/>
                </a:lnTo>
                <a:lnTo>
                  <a:pt x="240" y="728"/>
                </a:lnTo>
                <a:lnTo>
                  <a:pt x="479" y="547"/>
                </a:lnTo>
                <a:lnTo>
                  <a:pt x="479" y="0"/>
                </a:lnTo>
                <a:lnTo>
                  <a:pt x="0" y="0"/>
                </a:lnTo>
                <a:close/>
              </a:path>
            </a:pathLst>
          </a:custGeom>
          <a:solidFill>
            <a:srgbClr val="C79F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r>
              <a:rPr lang="zh-CN" altLang="en-US" sz="2000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专题</a:t>
            </a:r>
            <a:r>
              <a:rPr lang="zh-CN" altLang="en-US" sz="2000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五</a:t>
            </a:r>
            <a:endParaRPr lang="zh-CN" altLang="en-US" sz="2000" b="1" spc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000" b="1" spc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592445" y="60325"/>
            <a:ext cx="7039610" cy="816610"/>
            <a:chOff x="8807" y="95"/>
            <a:chExt cx="11086" cy="1286"/>
          </a:xfrm>
        </p:grpSpPr>
        <p:pic>
          <p:nvPicPr>
            <p:cNvPr id="11" name="图片 10" descr="1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>
              <a:off x="8807" y="95"/>
              <a:ext cx="1694" cy="1287"/>
            </a:xfrm>
            <a:prstGeom prst="rect">
              <a:avLst/>
            </a:prstGeom>
          </p:spPr>
        </p:pic>
        <p:sp>
          <p:nvSpPr>
            <p:cNvPr id="12" name="矩形 11"/>
            <p:cNvSpPr/>
            <p:nvPr>
              <p:custDataLst>
                <p:tags r:id="rId33"/>
              </p:custDataLst>
            </p:nvPr>
          </p:nvSpPr>
          <p:spPr>
            <a:xfrm>
              <a:off x="10391" y="297"/>
              <a:ext cx="9502" cy="890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rgbClr val="0180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p>
              <a:pPr lvl="0" algn="ctr"/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学习情景一</a:t>
              </a:r>
              <a:r>
                <a:rPr lang="en-US" altLang="zh-CN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 </a:t>
              </a:r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缤纷南粤—广东省</a:t>
              </a:r>
              <a:endParaRPr lang="zh-CN" altLang="en-US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lt"/>
              </a:endParaRPr>
            </a:p>
          </p:txBody>
        </p:sp>
      </p:grpSp>
      <p:pic>
        <p:nvPicPr>
          <p:cNvPr id="3" name="图片 2" descr="广州白云山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92405" y="2665730"/>
            <a:ext cx="4831715" cy="32308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7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7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7416" grpId="0"/>
      <p:bldP spid="17417" grpId="0"/>
      <p:bldP spid="174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0" y="395605"/>
            <a:ext cx="4083685" cy="948055"/>
            <a:chOff x="302" y="4039"/>
            <a:chExt cx="6431" cy="1493"/>
          </a:xfrm>
        </p:grpSpPr>
        <p:sp>
          <p:nvSpPr>
            <p:cNvPr id="11270" name="Freeform 5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302" y="4039"/>
              <a:ext cx="4427" cy="1478"/>
            </a:xfrm>
            <a:custGeom>
              <a:avLst/>
              <a:gdLst>
                <a:gd name="T0" fmla="*/ 466629 w 2370"/>
                <a:gd name="T1" fmla="*/ 0 h 964"/>
                <a:gd name="T2" fmla="*/ 0 w 2370"/>
                <a:gd name="T3" fmla="*/ 0 h 964"/>
                <a:gd name="T4" fmla="*/ 1842164 w 2370"/>
                <a:gd name="T5" fmla="*/ 1149775 h 964"/>
                <a:gd name="T6" fmla="*/ 2308793 w 2370"/>
                <a:gd name="T7" fmla="*/ 1149775 h 964"/>
                <a:gd name="T8" fmla="*/ 466629 w 2370"/>
                <a:gd name="T9" fmla="*/ 0 h 9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70" h="964">
                  <a:moveTo>
                    <a:pt x="479" y="0"/>
                  </a:moveTo>
                  <a:lnTo>
                    <a:pt x="0" y="0"/>
                  </a:lnTo>
                  <a:lnTo>
                    <a:pt x="1891" y="964"/>
                  </a:lnTo>
                  <a:lnTo>
                    <a:pt x="2370" y="964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3" name="TextBox 4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605" y="4380"/>
              <a:ext cx="6128" cy="1152"/>
            </a:xfrm>
            <a:prstGeom prst="rect">
              <a:avLst/>
            </a:prstGeom>
            <a:solidFill>
              <a:srgbClr val="769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25120" tIns="162560" rIns="325120" bIns="16256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二、广东</a:t>
              </a:r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省</a:t>
              </a:r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旅游资源</a:t>
              </a:r>
              <a:endPara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274" name="Freeform 6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02" y="4039"/>
              <a:ext cx="860" cy="1191"/>
            </a:xfrm>
            <a:custGeom>
              <a:avLst/>
              <a:gdLst>
                <a:gd name="T0" fmla="*/ 0 w 479"/>
                <a:gd name="T1" fmla="*/ 0 h 728"/>
                <a:gd name="T2" fmla="*/ 0 w 479"/>
                <a:gd name="T3" fmla="*/ 652249 h 728"/>
                <a:gd name="T4" fmla="*/ 221963 w 479"/>
                <a:gd name="T5" fmla="*/ 868075 h 728"/>
                <a:gd name="T6" fmla="*/ 443001 w 479"/>
                <a:gd name="T7" fmla="*/ 652249 h 728"/>
                <a:gd name="T8" fmla="*/ 443001 w 479"/>
                <a:gd name="T9" fmla="*/ 0 h 728"/>
                <a:gd name="T10" fmla="*/ 0 w 479"/>
                <a:gd name="T11" fmla="*/ 0 h 7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9" h="728">
                  <a:moveTo>
                    <a:pt x="0" y="0"/>
                  </a:moveTo>
                  <a:lnTo>
                    <a:pt x="0" y="547"/>
                  </a:lnTo>
                  <a:lnTo>
                    <a:pt x="240" y="728"/>
                  </a:lnTo>
                  <a:lnTo>
                    <a:pt x="479" y="547"/>
                  </a:lnTo>
                  <a:lnTo>
                    <a:pt x="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9F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92405" y="1626870"/>
            <a:ext cx="4511040" cy="755650"/>
          </a:xfrm>
          <a:prstGeom prst="rect">
            <a:avLst/>
          </a:prstGeom>
          <a:solidFill>
            <a:srgbClr val="7694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25120" tIns="162560" rIns="325120" bIns="16256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（四）</a:t>
            </a:r>
            <a:r>
              <a:rPr lang="en-US" altLang="zh-CN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孙中山故居</a:t>
            </a:r>
            <a:endParaRPr lang="zh-CN" altLang="en-US" sz="28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" name="椭圆 108"/>
          <p:cNvSpPr/>
          <p:nvPr>
            <p:custDataLst>
              <p:tags r:id="rId4"/>
            </p:custDataLst>
          </p:nvPr>
        </p:nvSpPr>
        <p:spPr>
          <a:xfrm>
            <a:off x="5218755" y="1477461"/>
            <a:ext cx="3806352" cy="1179895"/>
          </a:xfrm>
          <a:prstGeom prst="ellipse">
            <a:avLst/>
          </a:prstGeom>
          <a:gradFill flip="none" rotWithShape="1">
            <a:gsLst>
              <a:gs pos="47000">
                <a:srgbClr val="747474">
                  <a:alpha val="15000"/>
                </a:srgbClr>
              </a:gs>
              <a:gs pos="0">
                <a:schemeClr val="tx1">
                  <a:alpha val="23000"/>
                </a:schemeClr>
              </a:gs>
              <a:gs pos="100000">
                <a:srgbClr val="E8E8E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>
              <a:defRPr/>
            </a:pPr>
            <a:endParaRPr lang="zh-CN" altLang="en-US" noProof="1">
              <a:solidFill>
                <a:prstClr val="white"/>
              </a:solidFill>
            </a:endParaRPr>
          </a:p>
        </p:txBody>
      </p:sp>
      <p:grpSp>
        <p:nvGrpSpPr>
          <p:cNvPr id="25" name="组合 110"/>
          <p:cNvGrpSpPr/>
          <p:nvPr/>
        </p:nvGrpSpPr>
        <p:grpSpPr>
          <a:xfrm>
            <a:off x="5386652" y="1743075"/>
            <a:ext cx="2202776" cy="4588933"/>
            <a:chOff x="5206229" y="1101404"/>
            <a:chExt cx="1646805" cy="458865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grpSp>
          <p:nvGrpSpPr>
            <p:cNvPr id="26" name="组合 111"/>
            <p:cNvGrpSpPr/>
            <p:nvPr/>
          </p:nvGrpSpPr>
          <p:grpSpPr>
            <a:xfrm>
              <a:off x="5624034" y="1101404"/>
              <a:ext cx="860661" cy="1640723"/>
              <a:chOff x="5537459" y="941354"/>
              <a:chExt cx="946727" cy="1804795"/>
            </a:xfrm>
            <a:scene3d>
              <a:camera prst="orthographicFront">
                <a:rot lat="600000" lon="20399993" rev="0"/>
              </a:camera>
              <a:lightRig rig="threePt" dir="t"/>
            </a:scene3d>
          </p:grpSpPr>
          <p:sp>
            <p:nvSpPr>
              <p:cNvPr id="128" name="圆角矩形 127"/>
              <p:cNvSpPr/>
              <p:nvPr>
                <p:custDataLst>
                  <p:tags r:id="rId5"/>
                </p:custDataLst>
              </p:nvPr>
            </p:nvSpPr>
            <p:spPr>
              <a:xfrm rot="5400000">
                <a:off x="5108425" y="1370388"/>
                <a:ext cx="1804795" cy="946727"/>
              </a:xfrm>
              <a:prstGeom prst="roundRect">
                <a:avLst>
                  <a:gd name="adj" fmla="val 19898"/>
                </a:avLst>
              </a:prstGeom>
              <a:solidFill>
                <a:srgbClr val="9966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9" name="圆角矩形 128"/>
              <p:cNvSpPr/>
              <p:nvPr>
                <p:custDataLst>
                  <p:tags r:id="rId6"/>
                </p:custDataLst>
              </p:nvPr>
            </p:nvSpPr>
            <p:spPr>
              <a:xfrm rot="5400000">
                <a:off x="5222427" y="1446913"/>
                <a:ext cx="1579634" cy="753287"/>
              </a:xfrm>
              <a:prstGeom prst="roundRect">
                <a:avLst>
                  <a:gd name="adj" fmla="val 1545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13" name="梯形 112"/>
            <p:cNvSpPr/>
            <p:nvPr>
              <p:custDataLst>
                <p:tags r:id="rId7"/>
              </p:custDataLst>
            </p:nvPr>
          </p:nvSpPr>
          <p:spPr>
            <a:xfrm rot="16200000">
              <a:off x="3776493" y="2613514"/>
              <a:ext cx="4506278" cy="1646805"/>
            </a:xfrm>
            <a:prstGeom prst="trapezoid">
              <a:avLst>
                <a:gd name="adj" fmla="val 9948"/>
              </a:avLst>
            </a:prstGeom>
            <a:solidFill>
              <a:srgbClr val="8697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200" noProof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7" name="组合 113"/>
            <p:cNvGrpSpPr/>
            <p:nvPr/>
          </p:nvGrpSpPr>
          <p:grpSpPr>
            <a:xfrm>
              <a:off x="5767215" y="1136749"/>
              <a:ext cx="568651" cy="996955"/>
              <a:chOff x="5695240" y="977137"/>
              <a:chExt cx="625516" cy="1096651"/>
            </a:xfrm>
            <a:scene3d>
              <a:camera prst="orthographicFront">
                <a:rot lat="600000" lon="20399993" rev="0"/>
              </a:camera>
              <a:lightRig rig="threePt" dir="t"/>
            </a:scene3d>
          </p:grpSpPr>
          <p:sp>
            <p:nvSpPr>
              <p:cNvPr id="126" name="任意多边形 125"/>
              <p:cNvSpPr/>
              <p:nvPr>
                <p:custDataLst>
                  <p:tags r:id="rId8"/>
                </p:custDataLst>
              </p:nvPr>
            </p:nvSpPr>
            <p:spPr bwMode="auto">
              <a:xfrm rot="5400000">
                <a:off x="5533884" y="1302921"/>
                <a:ext cx="923924" cy="527529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solidFill>
                <a:srgbClr val="01A9BB"/>
              </a:solidFill>
              <a:ln w="25400">
                <a:noFill/>
              </a:ln>
              <a:effectLst>
                <a:outerShdw blurRad="215900" dist="76200" dir="2700000" algn="tl" rotWithShape="0">
                  <a:prstClr val="black">
                    <a:alpha val="37000"/>
                  </a:prstClr>
                </a:outerShdw>
              </a:effectLst>
            </p:spPr>
            <p:txBody>
              <a:bodyPr lIns="121899" tIns="60949" rIns="121899" bIns="60949"/>
              <a:lstStyle/>
              <a:p>
                <a:pPr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7" name="任意多边形 126"/>
              <p:cNvSpPr/>
              <p:nvPr>
                <p:custDataLst>
                  <p:tags r:id="rId9"/>
                </p:custDataLst>
              </p:nvPr>
            </p:nvSpPr>
            <p:spPr bwMode="auto">
              <a:xfrm rot="5400000">
                <a:off x="5459672" y="1212705"/>
                <a:ext cx="1096651" cy="625516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solidFill>
                <a:srgbClr val="C79F61"/>
              </a:solidFill>
              <a:ln w="25400">
                <a:noFill/>
              </a:ln>
              <a:effectLst/>
            </p:spPr>
            <p:txBody>
              <a:bodyPr lIns="121899" tIns="60949" rIns="121899" bIns="60949"/>
              <a:lstStyle/>
              <a:p>
                <a:pPr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8" name="组合 114"/>
            <p:cNvGrpSpPr/>
            <p:nvPr/>
          </p:nvGrpSpPr>
          <p:grpSpPr>
            <a:xfrm>
              <a:off x="5557148" y="1390171"/>
              <a:ext cx="1000117" cy="2076899"/>
              <a:chOff x="4137594" y="-68669"/>
              <a:chExt cx="1000117" cy="2076899"/>
            </a:xfrm>
            <a:scene3d>
              <a:camera prst="perspectiveFront">
                <a:rot lat="0" lon="1799981" rev="0"/>
              </a:camera>
              <a:lightRig rig="threePt" dir="t"/>
            </a:scene3d>
          </p:grpSpPr>
          <p:sp>
            <p:nvSpPr>
              <p:cNvPr id="124" name="文本框 200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4137594" y="-68669"/>
                <a:ext cx="1000117" cy="36930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altLang="zh-CN" noProof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文本框 201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4188959" y="1731248"/>
                <a:ext cx="895896" cy="27698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129"/>
          <p:cNvGrpSpPr/>
          <p:nvPr/>
        </p:nvGrpSpPr>
        <p:grpSpPr>
          <a:xfrm>
            <a:off x="7589676" y="1775933"/>
            <a:ext cx="2286000" cy="4556337"/>
            <a:chOff x="6732800" y="1129344"/>
            <a:chExt cx="2286396" cy="455572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grpSp>
          <p:nvGrpSpPr>
            <p:cNvPr id="32" name="组合 130"/>
            <p:cNvGrpSpPr/>
            <p:nvPr/>
          </p:nvGrpSpPr>
          <p:grpSpPr>
            <a:xfrm>
              <a:off x="7264831" y="1129344"/>
              <a:ext cx="860661" cy="1640723"/>
              <a:chOff x="5537459" y="941354"/>
              <a:chExt cx="946727" cy="1804795"/>
            </a:xfrm>
            <a:scene3d>
              <a:camera prst="orthographicFront">
                <a:rot lat="20967539" lon="19191102" rev="113251"/>
              </a:camera>
              <a:lightRig rig="threePt" dir="t"/>
            </a:scene3d>
          </p:grpSpPr>
          <p:sp>
            <p:nvSpPr>
              <p:cNvPr id="145" name="圆角矩形 144"/>
              <p:cNvSpPr/>
              <p:nvPr>
                <p:custDataLst>
                  <p:tags r:id="rId12"/>
                </p:custDataLst>
              </p:nvPr>
            </p:nvSpPr>
            <p:spPr>
              <a:xfrm rot="5400000">
                <a:off x="5108425" y="1370388"/>
                <a:ext cx="1804795" cy="946727"/>
              </a:xfrm>
              <a:prstGeom prst="roundRect">
                <a:avLst>
                  <a:gd name="adj" fmla="val 19898"/>
                </a:avLst>
              </a:prstGeom>
              <a:solidFill>
                <a:srgbClr val="9966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6" name="圆角矩形 145"/>
              <p:cNvSpPr/>
              <p:nvPr>
                <p:custDataLst>
                  <p:tags r:id="rId13"/>
                </p:custDataLst>
              </p:nvPr>
            </p:nvSpPr>
            <p:spPr>
              <a:xfrm rot="5400000">
                <a:off x="5222427" y="1446913"/>
                <a:ext cx="1579634" cy="753287"/>
              </a:xfrm>
              <a:prstGeom prst="roundRect">
                <a:avLst>
                  <a:gd name="adj" fmla="val 1545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2" name="梯形 131"/>
            <p:cNvSpPr/>
            <p:nvPr>
              <p:custDataLst>
                <p:tags r:id="rId14"/>
              </p:custDataLst>
            </p:nvPr>
          </p:nvSpPr>
          <p:spPr>
            <a:xfrm rot="5400000" flipH="1">
              <a:off x="5622899" y="2288769"/>
              <a:ext cx="4506198" cy="2286396"/>
            </a:xfrm>
            <a:prstGeom prst="trapezoid">
              <a:avLst>
                <a:gd name="adj" fmla="val 11105"/>
              </a:avLst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200" noProof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3" name="组合 132"/>
            <p:cNvGrpSpPr/>
            <p:nvPr/>
          </p:nvGrpSpPr>
          <p:grpSpPr>
            <a:xfrm>
              <a:off x="7411034" y="1166629"/>
              <a:ext cx="568651" cy="996956"/>
              <a:chOff x="5695240" y="977137"/>
              <a:chExt cx="625516" cy="1096651"/>
            </a:xfrm>
            <a:scene3d>
              <a:camera prst="orthographicFront">
                <a:rot lat="20944032" lon="19239453" rev="161931"/>
              </a:camera>
              <a:lightRig rig="threePt" dir="t"/>
            </a:scene3d>
          </p:grpSpPr>
          <p:sp>
            <p:nvSpPr>
              <p:cNvPr id="143" name="任意多边形 142"/>
              <p:cNvSpPr/>
              <p:nvPr>
                <p:custDataLst>
                  <p:tags r:id="rId15"/>
                </p:custDataLst>
              </p:nvPr>
            </p:nvSpPr>
            <p:spPr bwMode="auto">
              <a:xfrm rot="5400000">
                <a:off x="5533885" y="1302922"/>
                <a:ext cx="923924" cy="527529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gradFill>
                <a:gsLst>
                  <a:gs pos="38000">
                    <a:srgbClr val="E04949"/>
                  </a:gs>
                  <a:gs pos="0">
                    <a:srgbClr val="E04949"/>
                  </a:gs>
                  <a:gs pos="100000">
                    <a:srgbClr val="E04949"/>
                  </a:gs>
                </a:gsLst>
                <a:lin ang="0" scaled="0"/>
              </a:gradFill>
              <a:ln w="25400">
                <a:noFill/>
              </a:ln>
              <a:effectLst>
                <a:outerShdw blurRad="215900" dist="76200" dir="2700000" algn="tl" rotWithShape="0">
                  <a:prstClr val="black">
                    <a:alpha val="37000"/>
                  </a:prstClr>
                </a:outerShdw>
              </a:effectLst>
            </p:spPr>
            <p:txBody>
              <a:bodyPr lIns="121899" tIns="60949" rIns="121899" bIns="60949"/>
              <a:lstStyle/>
              <a:p>
                <a:pPr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4" name="任意多边形 143"/>
              <p:cNvSpPr/>
              <p:nvPr>
                <p:custDataLst>
                  <p:tags r:id="rId16"/>
                </p:custDataLst>
              </p:nvPr>
            </p:nvSpPr>
            <p:spPr bwMode="auto">
              <a:xfrm rot="5400000">
                <a:off x="5459672" y="1212705"/>
                <a:ext cx="1096651" cy="625516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solidFill>
                <a:srgbClr val="C79F61"/>
              </a:solidFill>
              <a:ln w="25400">
                <a:noFill/>
              </a:ln>
              <a:effectLst/>
            </p:spPr>
            <p:txBody>
              <a:bodyPr lIns="121899" tIns="60949" rIns="121899" bIns="60949"/>
              <a:lstStyle/>
              <a:p>
                <a:pPr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4" name="组合 133"/>
            <p:cNvGrpSpPr/>
            <p:nvPr/>
          </p:nvGrpSpPr>
          <p:grpSpPr>
            <a:xfrm>
              <a:off x="7196764" y="1383487"/>
              <a:ext cx="1000117" cy="2083561"/>
              <a:chOff x="4156909" y="-75353"/>
              <a:chExt cx="1000117" cy="2083561"/>
            </a:xfrm>
            <a:scene3d>
              <a:camera prst="perspectiveFront">
                <a:rot lat="0" lon="19799991" rev="0"/>
              </a:camera>
              <a:lightRig rig="threePt" dir="t"/>
            </a:scene3d>
          </p:grpSpPr>
          <p:sp>
            <p:nvSpPr>
              <p:cNvPr id="141" name="文本框 203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4156909" y="-75353"/>
                <a:ext cx="1000117" cy="36928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altLang="zh-CN" noProof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2" name="文本框 204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4188959" y="1731246"/>
                <a:ext cx="895896" cy="27696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7" name="组合 146"/>
          <p:cNvGrpSpPr/>
          <p:nvPr/>
        </p:nvGrpSpPr>
        <p:grpSpPr>
          <a:xfrm>
            <a:off x="9810063" y="1495848"/>
            <a:ext cx="2304627" cy="5212080"/>
            <a:chOff x="8500219" y="784648"/>
            <a:chExt cx="2195600" cy="506713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grpSp>
          <p:nvGrpSpPr>
            <p:cNvPr id="38" name="组合 147"/>
            <p:cNvGrpSpPr/>
            <p:nvPr/>
          </p:nvGrpSpPr>
          <p:grpSpPr>
            <a:xfrm>
              <a:off x="8910113" y="1110294"/>
              <a:ext cx="860661" cy="1640723"/>
              <a:chOff x="5537459" y="941354"/>
              <a:chExt cx="946727" cy="1804795"/>
            </a:xfrm>
            <a:scene3d>
              <a:camera prst="orthographicFront">
                <a:rot lat="600000" lon="20399993" rev="0"/>
              </a:camera>
              <a:lightRig rig="threePt" dir="t"/>
            </a:scene3d>
          </p:grpSpPr>
          <p:sp>
            <p:nvSpPr>
              <p:cNvPr id="165" name="圆角矩形 164"/>
              <p:cNvSpPr/>
              <p:nvPr>
                <p:custDataLst>
                  <p:tags r:id="rId19"/>
                </p:custDataLst>
              </p:nvPr>
            </p:nvSpPr>
            <p:spPr>
              <a:xfrm rot="5400000">
                <a:off x="5108425" y="1370388"/>
                <a:ext cx="1804795" cy="946727"/>
              </a:xfrm>
              <a:prstGeom prst="roundRect">
                <a:avLst>
                  <a:gd name="adj" fmla="val 19898"/>
                </a:avLst>
              </a:prstGeom>
              <a:solidFill>
                <a:srgbClr val="9966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6" name="圆角矩形 165"/>
              <p:cNvSpPr/>
              <p:nvPr>
                <p:custDataLst>
                  <p:tags r:id="rId20"/>
                </p:custDataLst>
              </p:nvPr>
            </p:nvSpPr>
            <p:spPr>
              <a:xfrm rot="5400000">
                <a:off x="5222427" y="1446913"/>
                <a:ext cx="1579634" cy="753287"/>
              </a:xfrm>
              <a:prstGeom prst="roundRect">
                <a:avLst>
                  <a:gd name="adj" fmla="val 1545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49" name="椭圆 148"/>
            <p:cNvSpPr/>
            <p:nvPr>
              <p:custDataLst>
                <p:tags r:id="rId21"/>
              </p:custDataLst>
            </p:nvPr>
          </p:nvSpPr>
          <p:spPr>
            <a:xfrm rot="5400000">
              <a:off x="7505773" y="2830722"/>
              <a:ext cx="5067134" cy="974986"/>
            </a:xfrm>
            <a:prstGeom prst="ellipse">
              <a:avLst/>
            </a:prstGeom>
            <a:gradFill flip="none" rotWithShape="1">
              <a:gsLst>
                <a:gs pos="47000">
                  <a:srgbClr val="747474">
                    <a:alpha val="15000"/>
                  </a:srgbClr>
                </a:gs>
                <a:gs pos="0">
                  <a:schemeClr val="tx1">
                    <a:alpha val="23000"/>
                  </a:schemeClr>
                </a:gs>
                <a:gs pos="100000">
                  <a:srgbClr val="E8E8E8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200" noProof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0" name="梯形 149"/>
            <p:cNvSpPr/>
            <p:nvPr>
              <p:custDataLst>
                <p:tags r:id="rId22"/>
              </p:custDataLst>
            </p:nvPr>
          </p:nvSpPr>
          <p:spPr>
            <a:xfrm rot="16200000">
              <a:off x="7410163" y="2200660"/>
              <a:ext cx="4375712" cy="2195600"/>
            </a:xfrm>
            <a:prstGeom prst="trapezoid">
              <a:avLst>
                <a:gd name="adj" fmla="val 11105"/>
              </a:avLst>
            </a:prstGeom>
            <a:solidFill>
              <a:srgbClr val="7694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200" noProof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9" name="组合 150"/>
            <p:cNvGrpSpPr/>
            <p:nvPr/>
          </p:nvGrpSpPr>
          <p:grpSpPr>
            <a:xfrm>
              <a:off x="9053294" y="1145639"/>
              <a:ext cx="568651" cy="996955"/>
              <a:chOff x="5695240" y="977137"/>
              <a:chExt cx="625516" cy="1096651"/>
            </a:xfrm>
            <a:scene3d>
              <a:camera prst="orthographicFront">
                <a:rot lat="600000" lon="20399993" rev="0"/>
              </a:camera>
              <a:lightRig rig="threePt" dir="t"/>
            </a:scene3d>
          </p:grpSpPr>
          <p:sp>
            <p:nvSpPr>
              <p:cNvPr id="163" name="任意多边形 162"/>
              <p:cNvSpPr/>
              <p:nvPr>
                <p:custDataLst>
                  <p:tags r:id="rId23"/>
                </p:custDataLst>
              </p:nvPr>
            </p:nvSpPr>
            <p:spPr bwMode="auto">
              <a:xfrm rot="5400000">
                <a:off x="5533884" y="1302921"/>
                <a:ext cx="923924" cy="527529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solidFill>
                <a:srgbClr val="01A9BB"/>
              </a:solidFill>
              <a:ln w="25400">
                <a:noFill/>
              </a:ln>
              <a:effectLst>
                <a:outerShdw blurRad="215900" dist="76200" dir="2700000" algn="tl" rotWithShape="0">
                  <a:prstClr val="black">
                    <a:alpha val="37000"/>
                  </a:prstClr>
                </a:outerShdw>
              </a:effectLst>
            </p:spPr>
            <p:txBody>
              <a:bodyPr lIns="121899" tIns="60949" rIns="121899" bIns="60949"/>
              <a:lstStyle/>
              <a:p>
                <a:pPr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4" name="任意多边形 163"/>
              <p:cNvSpPr/>
              <p:nvPr>
                <p:custDataLst>
                  <p:tags r:id="rId24"/>
                </p:custDataLst>
              </p:nvPr>
            </p:nvSpPr>
            <p:spPr bwMode="auto">
              <a:xfrm rot="5400000">
                <a:off x="5459672" y="1212705"/>
                <a:ext cx="1096651" cy="625516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solidFill>
                <a:srgbClr val="C79F61"/>
              </a:solidFill>
              <a:ln w="25400">
                <a:noFill/>
              </a:ln>
              <a:effectLst/>
            </p:spPr>
            <p:txBody>
              <a:bodyPr lIns="121899" tIns="60949" rIns="121899" bIns="60949"/>
              <a:lstStyle/>
              <a:p>
                <a:pPr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0" name="组合 151"/>
            <p:cNvGrpSpPr/>
            <p:nvPr/>
          </p:nvGrpSpPr>
          <p:grpSpPr>
            <a:xfrm>
              <a:off x="8841962" y="1405447"/>
              <a:ext cx="1000117" cy="2053937"/>
              <a:chOff x="4118196" y="-53393"/>
              <a:chExt cx="1000117" cy="2053937"/>
            </a:xfrm>
            <a:scene3d>
              <a:camera prst="perspectiveFront">
                <a:rot lat="0" lon="1800000" rev="0"/>
              </a:camera>
              <a:lightRig rig="threePt" dir="t"/>
            </a:scene3d>
          </p:grpSpPr>
          <p:sp>
            <p:nvSpPr>
              <p:cNvPr id="161" name="文本框 206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4118196" y="-53393"/>
                <a:ext cx="1000117" cy="35906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altLang="zh-CN" noProof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2" name="文本框 207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4188959" y="1731248"/>
                <a:ext cx="895896" cy="26929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endParaRPr lang="zh-CN" altLang="en-US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7416" name="文本框 1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5445760" y="2678430"/>
            <a:ext cx="1975485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孙中山故居位于广东省中山市翠亨村,是以孙中山故居建筑为主体而建立的,兼具纪念馆。中山市民俗博物馆和中山市孙中山研究所功能。是国家一级博物馆、5A级旅游景区。</a:t>
            </a:r>
            <a:endParaRPr lang="zh-CN" altLang="en-US" sz="20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417" name="文本框 2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7524750" y="2707005"/>
            <a:ext cx="2261235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>
                <a:solidFill>
                  <a:srgbClr val="8697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孙中山亲自设计并主持建造。据历史学家考究，当时翠亨村全村的住宅都是坐西朝东，背山朝海，唯独孙中山故居坐东朝西，背海朝山，与其他民宅相反，这恰恰反映了孙中山敢于创新的魄力。</a:t>
            </a:r>
            <a:endParaRPr lang="zh-CN" altLang="en-US" sz="2000">
              <a:solidFill>
                <a:srgbClr val="86975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18" name="文本框 3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9888220" y="2513965"/>
            <a:ext cx="2202180" cy="310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           </a:t>
            </a:r>
            <a:endParaRPr lang="zh-CN" altLang="zh-CN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/>
            <a:r>
              <a:rPr lang="zh-CN" altLang="en-US" sz="2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孙中山故居主体建筑坐东朝西，是一座融合了中、西建筑特点的赭红色二层小楼。楼房砖木结构，楼房内部设计采用中国传统的建筑形式。</a:t>
            </a:r>
            <a:endParaRPr lang="zh-CN" altLang="en-US" sz="20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7" name="Freeform 6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160645" y="0"/>
            <a:ext cx="455295" cy="1421130"/>
          </a:xfrm>
          <a:custGeom>
            <a:avLst/>
            <a:gdLst>
              <a:gd name="T0" fmla="*/ 0 w 479"/>
              <a:gd name="T1" fmla="*/ 0 h 728"/>
              <a:gd name="T2" fmla="*/ 0 w 479"/>
              <a:gd name="T3" fmla="*/ 652249 h 728"/>
              <a:gd name="T4" fmla="*/ 221963 w 479"/>
              <a:gd name="T5" fmla="*/ 868075 h 728"/>
              <a:gd name="T6" fmla="*/ 443001 w 479"/>
              <a:gd name="T7" fmla="*/ 652249 h 728"/>
              <a:gd name="T8" fmla="*/ 443001 w 479"/>
              <a:gd name="T9" fmla="*/ 0 h 728"/>
              <a:gd name="T10" fmla="*/ 0 w 479"/>
              <a:gd name="T11" fmla="*/ 0 h 7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79" h="728">
                <a:moveTo>
                  <a:pt x="0" y="0"/>
                </a:moveTo>
                <a:lnTo>
                  <a:pt x="0" y="547"/>
                </a:lnTo>
                <a:lnTo>
                  <a:pt x="240" y="728"/>
                </a:lnTo>
                <a:lnTo>
                  <a:pt x="479" y="547"/>
                </a:lnTo>
                <a:lnTo>
                  <a:pt x="479" y="0"/>
                </a:lnTo>
                <a:lnTo>
                  <a:pt x="0" y="0"/>
                </a:lnTo>
                <a:close/>
              </a:path>
            </a:pathLst>
          </a:custGeom>
          <a:solidFill>
            <a:srgbClr val="C79F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r>
              <a:rPr lang="zh-CN" altLang="en-US" sz="2000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专题</a:t>
            </a:r>
            <a:r>
              <a:rPr lang="zh-CN" altLang="en-US" sz="2000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五</a:t>
            </a:r>
            <a:endParaRPr lang="zh-CN" altLang="en-US" sz="2000" b="1" spc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000" b="1" spc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592445" y="60325"/>
            <a:ext cx="7039610" cy="816610"/>
            <a:chOff x="8807" y="95"/>
            <a:chExt cx="11086" cy="1286"/>
          </a:xfrm>
        </p:grpSpPr>
        <p:pic>
          <p:nvPicPr>
            <p:cNvPr id="11" name="图片 10" descr="1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>
              <a:off x="8807" y="95"/>
              <a:ext cx="1694" cy="1287"/>
            </a:xfrm>
            <a:prstGeom prst="rect">
              <a:avLst/>
            </a:prstGeom>
          </p:spPr>
        </p:pic>
        <p:sp>
          <p:nvSpPr>
            <p:cNvPr id="12" name="矩形 11"/>
            <p:cNvSpPr/>
            <p:nvPr>
              <p:custDataLst>
                <p:tags r:id="rId33"/>
              </p:custDataLst>
            </p:nvPr>
          </p:nvSpPr>
          <p:spPr>
            <a:xfrm>
              <a:off x="10391" y="297"/>
              <a:ext cx="9502" cy="890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rgbClr val="0180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p>
              <a:pPr lvl="0" algn="ctr"/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学习情景一</a:t>
              </a:r>
              <a:r>
                <a:rPr lang="en-US" altLang="zh-CN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 </a:t>
              </a:r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缤纷南粤—广东省</a:t>
              </a:r>
              <a:endParaRPr lang="zh-CN" altLang="en-US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lt"/>
              </a:endParaRPr>
            </a:p>
          </p:txBody>
        </p:sp>
      </p:grpSp>
      <p:pic>
        <p:nvPicPr>
          <p:cNvPr id="2" name="图片 1" descr="孙中山故居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92405" y="2665730"/>
            <a:ext cx="4880610" cy="31889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7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7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7416" grpId="0"/>
      <p:bldP spid="17417" grpId="0"/>
      <p:bldP spid="174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1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75" b="41437"/>
          <a:stretch>
            <a:fillRect/>
          </a:stretch>
        </p:blipFill>
        <p:spPr bwMode="auto">
          <a:xfrm>
            <a:off x="394495" y="2724151"/>
            <a:ext cx="11453284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 descr="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0" b="35240"/>
          <a:stretch>
            <a:fillRect/>
          </a:stretch>
        </p:blipFill>
        <p:spPr bwMode="auto">
          <a:xfrm>
            <a:off x="1463412" y="1140884"/>
            <a:ext cx="8911167" cy="417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 bwMode="auto">
          <a:xfrm>
            <a:off x="3842545" y="2423584"/>
            <a:ext cx="5141383" cy="776816"/>
            <a:chOff x="4537" y="2862"/>
            <a:chExt cx="6073" cy="918"/>
          </a:xfrm>
        </p:grpSpPr>
        <p:sp>
          <p:nvSpPr>
            <p:cNvPr id="4101" name="文本框 4"/>
            <p:cNvSpPr txBox="1">
              <a:spLocks noChangeArrowheads="1"/>
            </p:cNvSpPr>
            <p:nvPr/>
          </p:nvSpPr>
          <p:spPr bwMode="auto">
            <a:xfrm>
              <a:off x="5456" y="2862"/>
              <a:ext cx="5154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品</a:t>
              </a:r>
              <a:r>
                <a:rPr lang="en-US" altLang="zh-CN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美</a:t>
              </a:r>
              <a:r>
                <a:rPr lang="en-US" altLang="zh-CN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入</a:t>
              </a:r>
              <a:r>
                <a:rPr lang="en-US" altLang="zh-CN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</a:t>
              </a:r>
              <a:r>
                <a:rPr lang="en-US" altLang="zh-CN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心</a:t>
              </a:r>
              <a:endParaRPr lang="zh-CN" altLang="en-US" sz="4265" b="1">
                <a:solidFill>
                  <a:srgbClr val="C79F6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4537" y="2930"/>
              <a:ext cx="918" cy="850"/>
            </a:xfrm>
            <a:prstGeom prst="ellipse">
              <a:avLst/>
            </a:prstGeom>
            <a:solidFill>
              <a:srgbClr val="C79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noProof="1">
                  <a:latin typeface="华文新魏" panose="02010800040101010101" pitchFamily="2" charset="-122"/>
                  <a:ea typeface="华文新魏" panose="02010800040101010101" pitchFamily="2" charset="-122"/>
                </a:rPr>
                <a:t>肆</a:t>
              </a:r>
              <a:endParaRPr lang="zh-CN" altLang="en-US" sz="3200" noProof="1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198755" y="1217295"/>
            <a:ext cx="11900535" cy="5344085"/>
            <a:chOff x="313" y="788"/>
            <a:chExt cx="18741" cy="9545"/>
          </a:xfrm>
        </p:grpSpPr>
        <p:sp>
          <p:nvSpPr>
            <p:cNvPr id="7" name="圆角淘宝店chenying0907出品 18"/>
            <p:cNvSpPr/>
            <p:nvPr>
              <p:custDataLst>
                <p:tags r:id="rId1"/>
              </p:custDataLst>
            </p:nvPr>
          </p:nvSpPr>
          <p:spPr>
            <a:xfrm flipH="1">
              <a:off x="313" y="788"/>
              <a:ext cx="18741" cy="954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anchor="ctr"/>
            <a:lstStyle/>
            <a:p>
              <a:pPr algn="ctr">
                <a:defRPr/>
              </a:pPr>
              <a:endParaRPr lang="zh-CN" altLang="en-US" sz="1865" noProof="1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224" name="淘宝店chenying0907出品 13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 flipH="1">
              <a:off x="1551" y="1778"/>
              <a:ext cx="15929" cy="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8" rIns="91416" bIns="45708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en-US" altLang="zh-CN" sz="2800">
                  <a:solidFill>
                    <a:srgbClr val="9966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</a:t>
              </a:r>
              <a:r>
                <a:rPr lang="zh-CN" altLang="en-US" sz="2800">
                  <a:solidFill>
                    <a:srgbClr val="9966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广东是北回归线上的一颗璀璨明珠。岭南的毓秀山水，构成了有“千里画廊”之称的自然美景。近10列东北一西南走向的山脉纵贯全境,海岸曲折漫长,岛屿众多,是一个“山川纵横,陆海相荡”、地理构成复杂多样的岭南省份。海洋与陆地激荡，造就了广东开放包容的多元文化，广府文化、客家文化、潮汕文化既相对独立又相互融合。岭南侨乡文化深植于岭南地区发展的历史长河之中，是连接粤港澳三地乃至海内外中华儿女的精神纽带，昭显粤港澳三地同根同源。</a:t>
              </a:r>
              <a:endParaRPr lang="zh-CN" altLang="en-US" sz="2800">
                <a:solidFill>
                  <a:srgbClr val="99663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Freeform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0"/>
            <a:ext cx="455295" cy="1421130"/>
          </a:xfrm>
          <a:custGeom>
            <a:avLst/>
            <a:gdLst>
              <a:gd name="T0" fmla="*/ 0 w 479"/>
              <a:gd name="T1" fmla="*/ 0 h 728"/>
              <a:gd name="T2" fmla="*/ 0 w 479"/>
              <a:gd name="T3" fmla="*/ 652249 h 728"/>
              <a:gd name="T4" fmla="*/ 221963 w 479"/>
              <a:gd name="T5" fmla="*/ 868075 h 728"/>
              <a:gd name="T6" fmla="*/ 443001 w 479"/>
              <a:gd name="T7" fmla="*/ 652249 h 728"/>
              <a:gd name="T8" fmla="*/ 443001 w 479"/>
              <a:gd name="T9" fmla="*/ 0 h 728"/>
              <a:gd name="T10" fmla="*/ 0 w 479"/>
              <a:gd name="T11" fmla="*/ 0 h 7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79" h="728">
                <a:moveTo>
                  <a:pt x="0" y="0"/>
                </a:moveTo>
                <a:lnTo>
                  <a:pt x="0" y="547"/>
                </a:lnTo>
                <a:lnTo>
                  <a:pt x="240" y="728"/>
                </a:lnTo>
                <a:lnTo>
                  <a:pt x="479" y="547"/>
                </a:lnTo>
                <a:lnTo>
                  <a:pt x="479" y="0"/>
                </a:lnTo>
                <a:lnTo>
                  <a:pt x="0" y="0"/>
                </a:lnTo>
                <a:close/>
              </a:path>
            </a:pathLst>
          </a:custGeom>
          <a:solidFill>
            <a:srgbClr val="C79F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r>
              <a:rPr lang="zh-CN" altLang="en-US" sz="2000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专题</a:t>
            </a:r>
            <a:r>
              <a:rPr lang="zh-CN" altLang="en-US" sz="2000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五</a:t>
            </a:r>
            <a:endParaRPr lang="zh-CN" altLang="en-US" sz="2000" b="1" spc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000" b="1" spc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592445" y="60325"/>
            <a:ext cx="7039610" cy="816610"/>
            <a:chOff x="8807" y="95"/>
            <a:chExt cx="11086" cy="1286"/>
          </a:xfrm>
        </p:grpSpPr>
        <p:pic>
          <p:nvPicPr>
            <p:cNvPr id="11" name="图片 10" descr="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8807" y="95"/>
              <a:ext cx="1694" cy="1287"/>
            </a:xfrm>
            <a:prstGeom prst="rect">
              <a:avLst/>
            </a:prstGeom>
          </p:spPr>
        </p:pic>
        <p:sp>
          <p:nvSpPr>
            <p:cNvPr id="12" name="矩形 11"/>
            <p:cNvSpPr/>
            <p:nvPr>
              <p:custDataLst>
                <p:tags r:id="rId6"/>
              </p:custDataLst>
            </p:nvPr>
          </p:nvSpPr>
          <p:spPr>
            <a:xfrm>
              <a:off x="10391" y="297"/>
              <a:ext cx="9502" cy="890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rgbClr val="0180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p>
              <a:pPr lvl="0" algn="ctr"/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学习情景一</a:t>
              </a:r>
              <a:r>
                <a:rPr lang="en-US" altLang="zh-CN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 </a:t>
              </a:r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缤纷南粤—广东省</a:t>
              </a:r>
              <a:endParaRPr lang="zh-CN" altLang="en-US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lt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1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75" b="41437"/>
          <a:stretch>
            <a:fillRect/>
          </a:stretch>
        </p:blipFill>
        <p:spPr bwMode="auto">
          <a:xfrm>
            <a:off x="394495" y="2724151"/>
            <a:ext cx="11453284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 descr="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0" b="35240"/>
          <a:stretch>
            <a:fillRect/>
          </a:stretch>
        </p:blipFill>
        <p:spPr bwMode="auto">
          <a:xfrm>
            <a:off x="1463412" y="1140884"/>
            <a:ext cx="8911167" cy="417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 bwMode="auto">
          <a:xfrm>
            <a:off x="3842545" y="2423584"/>
            <a:ext cx="5141383" cy="776816"/>
            <a:chOff x="4537" y="2862"/>
            <a:chExt cx="6073" cy="918"/>
          </a:xfrm>
        </p:grpSpPr>
        <p:sp>
          <p:nvSpPr>
            <p:cNvPr id="4101" name="文本框 4"/>
            <p:cNvSpPr txBox="1">
              <a:spLocks noChangeArrowheads="1"/>
            </p:cNvSpPr>
            <p:nvPr/>
          </p:nvSpPr>
          <p:spPr bwMode="auto">
            <a:xfrm>
              <a:off x="5456" y="2862"/>
              <a:ext cx="5154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析</a:t>
              </a:r>
              <a:r>
                <a:rPr lang="en-US" altLang="zh-CN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美</a:t>
              </a:r>
              <a:r>
                <a:rPr lang="en-US" altLang="zh-CN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做</a:t>
              </a:r>
              <a:r>
                <a:rPr lang="en-US" altLang="zh-CN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</a:t>
              </a:r>
              <a:r>
                <a:rPr lang="en-US" altLang="zh-CN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践</a:t>
              </a:r>
              <a:endParaRPr lang="zh-CN" altLang="en-US" sz="4265" b="1">
                <a:solidFill>
                  <a:srgbClr val="C79F6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4537" y="2930"/>
              <a:ext cx="918" cy="850"/>
            </a:xfrm>
            <a:prstGeom prst="ellipse">
              <a:avLst/>
            </a:prstGeom>
            <a:solidFill>
              <a:srgbClr val="C79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noProof="1">
                  <a:latin typeface="华文新魏" panose="02010800040101010101" pitchFamily="2" charset="-122"/>
                  <a:ea typeface="华文新魏" panose="02010800040101010101" pitchFamily="2" charset="-122"/>
                </a:rPr>
                <a:t>伍</a:t>
              </a:r>
              <a:endParaRPr lang="zh-CN" altLang="en-US" sz="3200" noProof="1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0" name=" 220"/>
          <p:cNvSpPr/>
          <p:nvPr/>
        </p:nvSpPr>
        <p:spPr>
          <a:xfrm>
            <a:off x="2784212" y="1574801"/>
            <a:ext cx="8894233" cy="4620684"/>
          </a:xfrm>
          <a:prstGeom prst="homePlate">
            <a:avLst/>
          </a:prstGeom>
          <a:solidFill>
            <a:srgbClr val="869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spcBef>
                <a:spcPct val="15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indent="-214630" eaLnBrk="0" hangingPunct="0">
              <a:spcBef>
                <a:spcPct val="15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indent="-171450" eaLnBrk="0" hangingPunct="0">
              <a:spcBef>
                <a:spcPct val="15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indent="-171450" eaLnBrk="0" hangingPunct="0">
              <a:spcBef>
                <a:spcPct val="15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indent="-171450" eaLnBrk="0" hangingPunct="0">
              <a:spcBef>
                <a:spcPct val="15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noProof="1">
              <a:solidFill>
                <a:srgbClr val="FFFFFF"/>
              </a:solidFill>
            </a:endParaRPr>
          </a:p>
        </p:txBody>
      </p:sp>
      <p:sp>
        <p:nvSpPr>
          <p:cNvPr id="10250" name="文本框 1434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008120" y="2637155"/>
            <a:ext cx="6257925" cy="224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小谷通过系统学习，已经储备了相关知识，掌握了广东省的代表性文旅资源，即将接待一个云南省来广东丹霞旅游的商务团，请帮小谷准备一篇丹霞山的导游词并进行模拟讲解。</a:t>
            </a:r>
            <a:endParaRPr lang="zh-CN" altLang="en-US" sz="28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989965" y="1390015"/>
            <a:ext cx="2800350" cy="2416810"/>
            <a:chOff x="1559" y="2189"/>
            <a:chExt cx="4410" cy="3806"/>
          </a:xfrm>
        </p:grpSpPr>
        <p:sp>
          <p:nvSpPr>
            <p:cNvPr id="5" name="Freeform 5"/>
            <p:cNvSpPr/>
            <p:nvPr/>
          </p:nvSpPr>
          <p:spPr bwMode="auto">
            <a:xfrm>
              <a:off x="1559" y="2189"/>
              <a:ext cx="4411" cy="3807"/>
            </a:xfrm>
            <a:custGeom>
              <a:avLst/>
              <a:gdLst>
                <a:gd name="T0" fmla="*/ 455 w 455"/>
                <a:gd name="T1" fmla="*/ 0 h 457"/>
                <a:gd name="T2" fmla="*/ 333 w 455"/>
                <a:gd name="T3" fmla="*/ 0 h 457"/>
                <a:gd name="T4" fmla="*/ 0 w 455"/>
                <a:gd name="T5" fmla="*/ 333 h 457"/>
                <a:gd name="T6" fmla="*/ 0 w 455"/>
                <a:gd name="T7" fmla="*/ 455 h 457"/>
                <a:gd name="T8" fmla="*/ 77 w 455"/>
                <a:gd name="T9" fmla="*/ 456 h 457"/>
                <a:gd name="T10" fmla="*/ 326 w 455"/>
                <a:gd name="T11" fmla="*/ 457 h 457"/>
                <a:gd name="T12" fmla="*/ 335 w 455"/>
                <a:gd name="T13" fmla="*/ 457 h 457"/>
                <a:gd name="T14" fmla="*/ 455 w 455"/>
                <a:gd name="T15" fmla="*/ 347 h 457"/>
                <a:gd name="T16" fmla="*/ 455 w 455"/>
                <a:gd name="T17" fmla="*/ 345 h 457"/>
                <a:gd name="T18" fmla="*/ 455 w 455"/>
                <a:gd name="T19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5" h="457">
                  <a:moveTo>
                    <a:pt x="455" y="0"/>
                  </a:moveTo>
                  <a:cubicBezTo>
                    <a:pt x="333" y="0"/>
                    <a:pt x="333" y="0"/>
                    <a:pt x="333" y="0"/>
                  </a:cubicBezTo>
                  <a:cubicBezTo>
                    <a:pt x="149" y="0"/>
                    <a:pt x="0" y="149"/>
                    <a:pt x="0" y="333"/>
                  </a:cubicBezTo>
                  <a:cubicBezTo>
                    <a:pt x="0" y="455"/>
                    <a:pt x="0" y="455"/>
                    <a:pt x="0" y="455"/>
                  </a:cubicBezTo>
                  <a:cubicBezTo>
                    <a:pt x="0" y="455"/>
                    <a:pt x="32" y="456"/>
                    <a:pt x="77" y="456"/>
                  </a:cubicBezTo>
                  <a:cubicBezTo>
                    <a:pt x="152" y="456"/>
                    <a:pt x="263" y="456"/>
                    <a:pt x="326" y="457"/>
                  </a:cubicBezTo>
                  <a:cubicBezTo>
                    <a:pt x="329" y="457"/>
                    <a:pt x="332" y="457"/>
                    <a:pt x="335" y="457"/>
                  </a:cubicBezTo>
                  <a:cubicBezTo>
                    <a:pt x="410" y="452"/>
                    <a:pt x="455" y="390"/>
                    <a:pt x="455" y="347"/>
                  </a:cubicBezTo>
                  <a:cubicBezTo>
                    <a:pt x="455" y="347"/>
                    <a:pt x="455" y="346"/>
                    <a:pt x="455" y="345"/>
                  </a:cubicBezTo>
                  <a:cubicBezTo>
                    <a:pt x="455" y="257"/>
                    <a:pt x="455" y="0"/>
                    <a:pt x="455" y="0"/>
                  </a:cubicBezTo>
                </a:path>
              </a:pathLst>
            </a:custGeom>
            <a:gradFill flip="none" rotWithShape="1">
              <a:gsLst>
                <a:gs pos="100000">
                  <a:srgbClr val="996633"/>
                </a:gs>
                <a:gs pos="0">
                  <a:srgbClr val="C79F61"/>
                </a:gs>
              </a:gsLst>
              <a:lin ang="2700000" scaled="1"/>
              <a:tileRect/>
            </a:gradFill>
            <a:ln w="28575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noProof="1"/>
            </a:p>
          </p:txBody>
        </p:sp>
        <p:sp>
          <p:nvSpPr>
            <p:cNvPr id="8" name="文本框 14340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457" y="3813"/>
              <a:ext cx="2940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实训要求</a:t>
              </a:r>
              <a:endParaRPr lang="zh-CN" altLang="en-US" sz="2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989965" y="3921760"/>
            <a:ext cx="2800350" cy="2374900"/>
            <a:chOff x="1559" y="6176"/>
            <a:chExt cx="4410" cy="3740"/>
          </a:xfrm>
        </p:grpSpPr>
        <p:sp>
          <p:nvSpPr>
            <p:cNvPr id="6" name="Freeform 6"/>
            <p:cNvSpPr/>
            <p:nvPr>
              <p:custDataLst>
                <p:tags r:id="rId3"/>
              </p:custDataLst>
            </p:nvPr>
          </p:nvSpPr>
          <p:spPr bwMode="auto">
            <a:xfrm>
              <a:off x="1559" y="6176"/>
              <a:ext cx="4411" cy="3741"/>
            </a:xfrm>
            <a:custGeom>
              <a:avLst/>
              <a:gdLst>
                <a:gd name="T0" fmla="*/ 326 w 455"/>
                <a:gd name="T1" fmla="*/ 0 h 456"/>
                <a:gd name="T2" fmla="*/ 335 w 455"/>
                <a:gd name="T3" fmla="*/ 0 h 456"/>
                <a:gd name="T4" fmla="*/ 455 w 455"/>
                <a:gd name="T5" fmla="*/ 110 h 456"/>
                <a:gd name="T6" fmla="*/ 455 w 455"/>
                <a:gd name="T7" fmla="*/ 112 h 456"/>
                <a:gd name="T8" fmla="*/ 455 w 455"/>
                <a:gd name="T9" fmla="*/ 456 h 456"/>
                <a:gd name="T10" fmla="*/ 333 w 455"/>
                <a:gd name="T11" fmla="*/ 456 h 456"/>
                <a:gd name="T12" fmla="*/ 0 w 455"/>
                <a:gd name="T13" fmla="*/ 123 h 456"/>
                <a:gd name="T14" fmla="*/ 0 w 455"/>
                <a:gd name="T15" fmla="*/ 1 h 456"/>
                <a:gd name="T16" fmla="*/ 77 w 455"/>
                <a:gd name="T17" fmla="*/ 1 h 456"/>
                <a:gd name="T18" fmla="*/ 326 w 455"/>
                <a:gd name="T1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5" h="456">
                  <a:moveTo>
                    <a:pt x="326" y="0"/>
                  </a:moveTo>
                  <a:cubicBezTo>
                    <a:pt x="329" y="0"/>
                    <a:pt x="332" y="0"/>
                    <a:pt x="335" y="0"/>
                  </a:cubicBezTo>
                  <a:cubicBezTo>
                    <a:pt x="410" y="5"/>
                    <a:pt x="455" y="67"/>
                    <a:pt x="455" y="110"/>
                  </a:cubicBezTo>
                  <a:cubicBezTo>
                    <a:pt x="455" y="110"/>
                    <a:pt x="455" y="111"/>
                    <a:pt x="455" y="112"/>
                  </a:cubicBezTo>
                  <a:cubicBezTo>
                    <a:pt x="455" y="200"/>
                    <a:pt x="455" y="456"/>
                    <a:pt x="455" y="456"/>
                  </a:cubicBezTo>
                  <a:cubicBezTo>
                    <a:pt x="333" y="456"/>
                    <a:pt x="333" y="456"/>
                    <a:pt x="333" y="456"/>
                  </a:cubicBezTo>
                  <a:cubicBezTo>
                    <a:pt x="149" y="456"/>
                    <a:pt x="0" y="307"/>
                    <a:pt x="0" y="12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32" y="1"/>
                    <a:pt x="77" y="1"/>
                  </a:cubicBezTo>
                  <a:cubicBezTo>
                    <a:pt x="152" y="0"/>
                    <a:pt x="263" y="0"/>
                    <a:pt x="326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996633"/>
                </a:gs>
                <a:gs pos="0">
                  <a:srgbClr val="C79F61"/>
                </a:gs>
              </a:gsLst>
              <a:lin ang="2700000" scaled="1"/>
              <a:tileRect/>
            </a:gradFill>
            <a:ln w="28575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noProof="1"/>
            </a:p>
          </p:txBody>
        </p:sp>
        <p:sp>
          <p:nvSpPr>
            <p:cNvPr id="9" name="文本框 14340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457" y="7546"/>
              <a:ext cx="2940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实训</a:t>
              </a:r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步骤</a:t>
              </a:r>
              <a:endPara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Freeform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0" y="0"/>
            <a:ext cx="455295" cy="1421130"/>
          </a:xfrm>
          <a:custGeom>
            <a:avLst/>
            <a:gdLst>
              <a:gd name="T0" fmla="*/ 0 w 479"/>
              <a:gd name="T1" fmla="*/ 0 h 728"/>
              <a:gd name="T2" fmla="*/ 0 w 479"/>
              <a:gd name="T3" fmla="*/ 652249 h 728"/>
              <a:gd name="T4" fmla="*/ 221963 w 479"/>
              <a:gd name="T5" fmla="*/ 868075 h 728"/>
              <a:gd name="T6" fmla="*/ 443001 w 479"/>
              <a:gd name="T7" fmla="*/ 652249 h 728"/>
              <a:gd name="T8" fmla="*/ 443001 w 479"/>
              <a:gd name="T9" fmla="*/ 0 h 728"/>
              <a:gd name="T10" fmla="*/ 0 w 479"/>
              <a:gd name="T11" fmla="*/ 0 h 7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79" h="728">
                <a:moveTo>
                  <a:pt x="0" y="0"/>
                </a:moveTo>
                <a:lnTo>
                  <a:pt x="0" y="547"/>
                </a:lnTo>
                <a:lnTo>
                  <a:pt x="240" y="728"/>
                </a:lnTo>
                <a:lnTo>
                  <a:pt x="479" y="547"/>
                </a:lnTo>
                <a:lnTo>
                  <a:pt x="479" y="0"/>
                </a:lnTo>
                <a:lnTo>
                  <a:pt x="0" y="0"/>
                </a:lnTo>
                <a:close/>
              </a:path>
            </a:pathLst>
          </a:custGeom>
          <a:solidFill>
            <a:srgbClr val="C79F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r>
              <a:rPr lang="zh-CN" altLang="en-US" sz="2000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专题</a:t>
            </a:r>
            <a:r>
              <a:rPr lang="zh-CN" altLang="en-US" sz="2000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五</a:t>
            </a:r>
            <a:endParaRPr lang="zh-CN" altLang="en-US" sz="2000" b="1" spc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000" b="1" spc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592445" y="60325"/>
            <a:ext cx="7039610" cy="816610"/>
            <a:chOff x="8807" y="95"/>
            <a:chExt cx="11086" cy="1286"/>
          </a:xfrm>
        </p:grpSpPr>
        <p:pic>
          <p:nvPicPr>
            <p:cNvPr id="12" name="图片 11" descr="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8807" y="95"/>
              <a:ext cx="1694" cy="1287"/>
            </a:xfrm>
            <a:prstGeom prst="rect">
              <a:avLst/>
            </a:prstGeom>
          </p:spPr>
        </p:pic>
        <p:sp>
          <p:nvSpPr>
            <p:cNvPr id="13" name="矩形 12"/>
            <p:cNvSpPr/>
            <p:nvPr>
              <p:custDataLst>
                <p:tags r:id="rId8"/>
              </p:custDataLst>
            </p:nvPr>
          </p:nvSpPr>
          <p:spPr>
            <a:xfrm>
              <a:off x="10391" y="297"/>
              <a:ext cx="9502" cy="890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rgbClr val="0180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p>
              <a:pPr lvl="0" algn="ctr"/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学习情景一</a:t>
              </a:r>
              <a:r>
                <a:rPr lang="en-US" altLang="zh-CN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 </a:t>
              </a:r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缤纷南粤—广东省</a:t>
              </a:r>
              <a:endParaRPr lang="zh-CN" altLang="en-US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lt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" r="40623" b="66989"/>
          <a:stretch>
            <a:fillRect/>
          </a:stretch>
        </p:blipFill>
        <p:spPr bwMode="auto">
          <a:xfrm>
            <a:off x="386028" y="129118"/>
            <a:ext cx="3898900" cy="319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42" b="38876"/>
          <a:stretch>
            <a:fillRect/>
          </a:stretch>
        </p:blipFill>
        <p:spPr bwMode="auto">
          <a:xfrm>
            <a:off x="386028" y="2821518"/>
            <a:ext cx="11421533" cy="364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11"/>
          <p:cNvGrpSpPr/>
          <p:nvPr/>
        </p:nvGrpSpPr>
        <p:grpSpPr bwMode="auto">
          <a:xfrm>
            <a:off x="2672028" y="2311400"/>
            <a:ext cx="6413500" cy="1703917"/>
            <a:chOff x="3664" y="2731"/>
            <a:chExt cx="7576" cy="2012"/>
          </a:xfrm>
        </p:grpSpPr>
        <p:sp>
          <p:nvSpPr>
            <p:cNvPr id="10" name=" 219"/>
            <p:cNvSpPr/>
            <p:nvPr/>
          </p:nvSpPr>
          <p:spPr>
            <a:xfrm>
              <a:off x="3664" y="2731"/>
              <a:ext cx="7576" cy="2012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indent="-214630" eaLnBrk="0" hangingPunct="0">
                <a:spcBef>
                  <a:spcPct val="15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indent="-171450" eaLnBrk="0" hangingPunct="0">
                <a:spcBef>
                  <a:spcPct val="15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indent="-171450" eaLnBrk="0" hangingPunct="0">
                <a:spcBef>
                  <a:spcPct val="15000"/>
                </a:spcBef>
                <a:buChar char="–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indent="-171450" eaLnBrk="0" hangingPunct="0">
                <a:spcBef>
                  <a:spcPct val="15000"/>
                </a:spcBef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indent="-17145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indent="-17145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indent="-17145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indent="-17145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noProof="1">
                <a:solidFill>
                  <a:srgbClr val="FFFFFF"/>
                </a:solidFill>
              </a:endParaRPr>
            </a:p>
          </p:txBody>
        </p:sp>
        <p:grpSp>
          <p:nvGrpSpPr>
            <p:cNvPr id="27655" name="组合 10"/>
            <p:cNvGrpSpPr/>
            <p:nvPr/>
          </p:nvGrpSpPr>
          <p:grpSpPr bwMode="auto">
            <a:xfrm>
              <a:off x="3937" y="2831"/>
              <a:ext cx="7124" cy="1812"/>
              <a:chOff x="3937" y="2831"/>
              <a:chExt cx="7124" cy="1812"/>
            </a:xfrm>
          </p:grpSpPr>
          <p:sp>
            <p:nvSpPr>
              <p:cNvPr id="219" name=" 219"/>
              <p:cNvSpPr/>
              <p:nvPr/>
            </p:nvSpPr>
            <p:spPr>
              <a:xfrm>
                <a:off x="3937" y="2831"/>
                <a:ext cx="7028" cy="1812"/>
              </a:xfrm>
              <a:prstGeom prst="roundRect">
                <a:avLst>
                  <a:gd name="adj" fmla="val 50000"/>
                </a:avLst>
              </a:prstGeom>
              <a:solidFill>
                <a:srgbClr val="86975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spcBef>
                    <a:spcPct val="15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indent="-214630" eaLnBrk="0" hangingPunct="0">
                  <a:spcBef>
                    <a:spcPct val="15000"/>
                  </a:spcBef>
                  <a:buChar char="–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indent="-171450" eaLnBrk="0" hangingPunct="0">
                  <a:spcBef>
                    <a:spcPct val="15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indent="-171450" eaLnBrk="0" hangingPunct="0">
                  <a:spcBef>
                    <a:spcPct val="15000"/>
                  </a:spcBef>
                  <a:buChar char="–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indent="-171450" eaLnBrk="0" hangingPunct="0">
                  <a:spcBef>
                    <a:spcPct val="15000"/>
                  </a:spcBef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indent="-171450" eaLnBrk="0" fontAlgn="base" hangingPunct="0">
                  <a:spcBef>
                    <a:spcPct val="15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indent="-171450" eaLnBrk="0" fontAlgn="base" hangingPunct="0">
                  <a:spcBef>
                    <a:spcPct val="15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indent="-171450" eaLnBrk="0" fontAlgn="base" hangingPunct="0">
                  <a:spcBef>
                    <a:spcPct val="15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indent="-171450" eaLnBrk="0" fontAlgn="base" hangingPunct="0">
                  <a:spcBef>
                    <a:spcPct val="15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CN" altLang="en-US" noProof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7657" name="文本框 7"/>
              <p:cNvSpPr txBox="1">
                <a:spLocks noChangeArrowheads="1"/>
              </p:cNvSpPr>
              <p:nvPr/>
            </p:nvSpPr>
            <p:spPr bwMode="auto">
              <a:xfrm>
                <a:off x="4067" y="3085"/>
                <a:ext cx="6994" cy="1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zh-CN" altLang="en-US" sz="5335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谢谢观赏！</a:t>
                </a:r>
                <a:endParaRPr lang="zh-CN" altLang="en-US" sz="5335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" name="图片 2" descr="5408f105d31def90e98830dffc7fc8b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5" b="38336"/>
          <a:stretch>
            <a:fillRect/>
          </a:stretch>
        </p:blipFill>
        <p:spPr bwMode="auto">
          <a:xfrm>
            <a:off x="2625461" y="3321051"/>
            <a:ext cx="6307667" cy="117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994" y="262467"/>
            <a:ext cx="36322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zh-CN" altLang="zh-CN" sz="3735" b="1">
                <a:solidFill>
                  <a:srgbClr val="C79F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情景导入</a:t>
            </a:r>
            <a:endParaRPr lang="zh-CN" altLang="zh-CN" sz="3735" b="1">
              <a:solidFill>
                <a:srgbClr val="C79F6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1776730" y="1343025"/>
            <a:ext cx="8934450" cy="4527550"/>
          </a:xfrm>
        </p:spPr>
        <p:txBody>
          <a:bodyPr>
            <a:normAutofit lnSpcReduction="10000"/>
          </a:bodyPr>
          <a:lstStyle/>
          <a:p>
            <a:pPr marL="0" indent="0" fontAlgn="auto">
              <a:lnSpc>
                <a:spcPct val="140000"/>
              </a:lnSpc>
              <a:buNone/>
            </a:pPr>
            <a:r>
              <a:rPr lang="en-US" altLang="zh-CN" sz="2665">
                <a:solidFill>
                  <a:srgbClr val="8697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zh-CN" sz="2665">
                <a:solidFill>
                  <a:srgbClr val="8697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谷刚刚大学毕业，初到广东羊城旅行社入职时间不长，但手勤脚快，又肯钻研，进步很快。因此，在业务繁忙时，公司就逐渐让他单独接待旅游团队。随着工作的深入，小谷还是慢慢感受到了压力。他发现，在自己独立接团时，无论是沿途讲解还是景区景点讲解，都需要掌握大量广东省概况及景点的全面知识，小谷暗下决心，要加倍努力去掌握这些知识，你可以帮助小谷做好知识整理和讲解服务的准备工作吗？</a:t>
            </a:r>
            <a:endParaRPr lang="zh-CN" altLang="zh-CN" sz="2665">
              <a:solidFill>
                <a:srgbClr val="86975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Freeform 12"/>
          <p:cNvSpPr>
            <a:spLocks noChangeArrowheads="1"/>
          </p:cNvSpPr>
          <p:nvPr/>
        </p:nvSpPr>
        <p:spPr bwMode="auto">
          <a:xfrm>
            <a:off x="1658146" y="1125645"/>
            <a:ext cx="704849" cy="706967"/>
          </a:xfrm>
          <a:custGeom>
            <a:avLst/>
            <a:gdLst>
              <a:gd name="T0" fmla="*/ 0 w 1446"/>
              <a:gd name="T1" fmla="*/ 0 h 1446"/>
              <a:gd name="T2" fmla="*/ 528637 w 1446"/>
              <a:gd name="T3" fmla="*/ 0 h 1446"/>
              <a:gd name="T4" fmla="*/ 528637 w 1446"/>
              <a:gd name="T5" fmla="*/ 167941 h 1446"/>
              <a:gd name="T6" fmla="*/ 160127 w 1446"/>
              <a:gd name="T7" fmla="*/ 167941 h 1446"/>
              <a:gd name="T8" fmla="*/ 160127 w 1446"/>
              <a:gd name="T9" fmla="*/ 530225 h 1446"/>
              <a:gd name="T10" fmla="*/ 0 w 1446"/>
              <a:gd name="T11" fmla="*/ 530225 h 1446"/>
              <a:gd name="T12" fmla="*/ 0 w 1446"/>
              <a:gd name="T13" fmla="*/ 0 h 144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C79F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" name="Freeform 12"/>
          <p:cNvSpPr>
            <a:spLocks noChangeArrowheads="1"/>
          </p:cNvSpPr>
          <p:nvPr/>
        </p:nvSpPr>
        <p:spPr bwMode="auto">
          <a:xfrm flipH="1" flipV="1">
            <a:off x="10129679" y="5082118"/>
            <a:ext cx="704851" cy="706967"/>
          </a:xfrm>
          <a:custGeom>
            <a:avLst/>
            <a:gdLst>
              <a:gd name="T0" fmla="*/ 0 w 1446"/>
              <a:gd name="T1" fmla="*/ 0 h 1446"/>
              <a:gd name="T2" fmla="*/ 528638 w 1446"/>
              <a:gd name="T3" fmla="*/ 0 h 1446"/>
              <a:gd name="T4" fmla="*/ 528638 w 1446"/>
              <a:gd name="T5" fmla="*/ 167941 h 1446"/>
              <a:gd name="T6" fmla="*/ 160127 w 1446"/>
              <a:gd name="T7" fmla="*/ 167941 h 1446"/>
              <a:gd name="T8" fmla="*/ 160127 w 1446"/>
              <a:gd name="T9" fmla="*/ 530225 h 1446"/>
              <a:gd name="T10" fmla="*/ 0 w 1446"/>
              <a:gd name="T11" fmla="*/ 530225 h 1446"/>
              <a:gd name="T12" fmla="*/ 0 w 1446"/>
              <a:gd name="T13" fmla="*/ 0 h 144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C79F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836E-6 -3.7037E-7 L 0.36686 0.15278 " pathEditMode="relative" rAng="0" ptsTypes="AA">
                                      <p:cBhvr>
                                        <p:cTn id="8" dur="500" spd="-999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0" y="76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5742E-7 -3.33333E-6 L -0.39495 -0.11018 " pathEditMode="relative" rAng="0" ptsTypes="AA">
                                      <p:cBhvr>
                                        <p:cTn id="12" dur="500" spd="-999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00" y="-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  <p:bldP spid="36" grpId="0" bldLvl="0" animBg="1"/>
      <p:bldP spid="36" grpId="1" bldLvl="0" animBg="1"/>
      <p:bldP spid="37" grpId="0" bldLvl="0" animBg="1"/>
      <p:bldP spid="37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1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75" b="41437"/>
          <a:stretch>
            <a:fillRect/>
          </a:stretch>
        </p:blipFill>
        <p:spPr bwMode="auto">
          <a:xfrm>
            <a:off x="394495" y="2724151"/>
            <a:ext cx="11453284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 descr="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0" b="35240"/>
          <a:stretch>
            <a:fillRect/>
          </a:stretch>
        </p:blipFill>
        <p:spPr bwMode="auto">
          <a:xfrm>
            <a:off x="1463412" y="1140884"/>
            <a:ext cx="8911167" cy="417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 bwMode="auto">
          <a:xfrm>
            <a:off x="3842545" y="2423584"/>
            <a:ext cx="5141383" cy="776816"/>
            <a:chOff x="4537" y="2862"/>
            <a:chExt cx="6073" cy="918"/>
          </a:xfrm>
        </p:grpSpPr>
        <p:sp>
          <p:nvSpPr>
            <p:cNvPr id="4101" name="文本框 4"/>
            <p:cNvSpPr txBox="1">
              <a:spLocks noChangeArrowheads="1"/>
            </p:cNvSpPr>
            <p:nvPr/>
          </p:nvSpPr>
          <p:spPr bwMode="auto">
            <a:xfrm>
              <a:off x="5456" y="2862"/>
              <a:ext cx="5154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</a:t>
              </a:r>
              <a:r>
                <a:rPr lang="en-US" altLang="zh-CN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美</a:t>
              </a:r>
              <a:r>
                <a:rPr lang="en-US" altLang="zh-CN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</a:t>
              </a:r>
              <a:r>
                <a:rPr lang="en-US" altLang="zh-CN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天</a:t>
              </a:r>
              <a:r>
                <a:rPr lang="en-US" altLang="zh-CN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4265" b="1">
                  <a:solidFill>
                    <a:srgbClr val="C79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下</a:t>
              </a:r>
              <a:endParaRPr lang="zh-CN" altLang="en-US" sz="4265" b="1">
                <a:solidFill>
                  <a:srgbClr val="C79F6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4537" y="2930"/>
              <a:ext cx="918" cy="850"/>
            </a:xfrm>
            <a:prstGeom prst="ellipse">
              <a:avLst/>
            </a:prstGeom>
            <a:solidFill>
              <a:srgbClr val="C79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noProof="1">
                  <a:latin typeface="华文新魏" panose="02010800040101010101" pitchFamily="2" charset="-122"/>
                  <a:ea typeface="华文新魏" panose="02010800040101010101" pitchFamily="2" charset="-122"/>
                </a:rPr>
                <a:t>壹</a:t>
              </a:r>
              <a:endParaRPr lang="zh-CN" altLang="en-US" sz="3200" noProof="1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532846" y="-309034"/>
            <a:ext cx="184730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CN" altLang="zh-CN"/>
          </a:p>
        </p:txBody>
      </p:sp>
      <p:sp>
        <p:nvSpPr>
          <p:cNvPr id="16394" name="Text Box 4"/>
          <p:cNvSpPr txBox="1">
            <a:spLocks noChangeArrowheads="1"/>
          </p:cNvSpPr>
          <p:nvPr/>
        </p:nvSpPr>
        <p:spPr bwMode="auto">
          <a:xfrm>
            <a:off x="832645" y="6248400"/>
            <a:ext cx="1185756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4265" b="1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zh-CN" sz="1865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zh-CN" sz="186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0" name=" 220"/>
          <p:cNvSpPr/>
          <p:nvPr/>
        </p:nvSpPr>
        <p:spPr>
          <a:xfrm>
            <a:off x="6238240" y="1846580"/>
            <a:ext cx="3496945" cy="684530"/>
          </a:xfrm>
          <a:prstGeom prst="homePlate">
            <a:avLst/>
          </a:prstGeom>
          <a:solidFill>
            <a:srgbClr val="869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spcBef>
                <a:spcPct val="15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indent="-214630" eaLnBrk="0" hangingPunct="0">
              <a:spcBef>
                <a:spcPct val="15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indent="-171450" eaLnBrk="0" hangingPunct="0">
              <a:spcBef>
                <a:spcPct val="15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indent="-171450" eaLnBrk="0" hangingPunct="0">
              <a:spcBef>
                <a:spcPct val="15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indent="-171450" eaLnBrk="0" hangingPunct="0">
              <a:spcBef>
                <a:spcPct val="15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800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、地理</a:t>
            </a:r>
            <a:r>
              <a:rPr lang="zh-CN" altLang="en-US" sz="2800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位置</a:t>
            </a:r>
            <a:endParaRPr lang="zh-CN" altLang="en-US" sz="2800" b="1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 220"/>
          <p:cNvSpPr/>
          <p:nvPr/>
        </p:nvSpPr>
        <p:spPr>
          <a:xfrm>
            <a:off x="6238875" y="2639695"/>
            <a:ext cx="3496310" cy="684530"/>
          </a:xfrm>
          <a:prstGeom prst="homePlate">
            <a:avLst/>
          </a:prstGeom>
          <a:solidFill>
            <a:srgbClr val="869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spcBef>
                <a:spcPct val="15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indent="-214630" eaLnBrk="0" hangingPunct="0">
              <a:spcBef>
                <a:spcPct val="15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indent="-171450" eaLnBrk="0" hangingPunct="0">
              <a:spcBef>
                <a:spcPct val="15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indent="-171450" eaLnBrk="0" hangingPunct="0">
              <a:spcBef>
                <a:spcPct val="15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indent="-171450" eaLnBrk="0" hangingPunct="0">
              <a:spcBef>
                <a:spcPct val="15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US" altLang="zh-CN" sz="2800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、气候</a:t>
            </a:r>
            <a:r>
              <a:rPr lang="zh-CN" altLang="en-US" sz="2800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特点</a:t>
            </a:r>
            <a:endParaRPr lang="zh-CN" altLang="en-US" sz="2800" b="1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左大括号 6"/>
          <p:cNvSpPr/>
          <p:nvPr/>
        </p:nvSpPr>
        <p:spPr>
          <a:xfrm>
            <a:off x="4440555" y="1120775"/>
            <a:ext cx="720090" cy="3975735"/>
          </a:xfrm>
          <a:prstGeom prst="leftBrace">
            <a:avLst/>
          </a:prstGeom>
          <a:ln w="31750" cap="rnd">
            <a:solidFill>
              <a:schemeClr val="accent2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263525" y="2493645"/>
            <a:ext cx="4083685" cy="948055"/>
            <a:chOff x="302" y="4039"/>
            <a:chExt cx="6431" cy="1493"/>
          </a:xfrm>
        </p:grpSpPr>
        <p:sp>
          <p:nvSpPr>
            <p:cNvPr id="11270" name="Freeform 5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302" y="4039"/>
              <a:ext cx="4427" cy="1478"/>
            </a:xfrm>
            <a:custGeom>
              <a:avLst/>
              <a:gdLst>
                <a:gd name="T0" fmla="*/ 466629 w 2370"/>
                <a:gd name="T1" fmla="*/ 0 h 964"/>
                <a:gd name="T2" fmla="*/ 0 w 2370"/>
                <a:gd name="T3" fmla="*/ 0 h 964"/>
                <a:gd name="T4" fmla="*/ 1842164 w 2370"/>
                <a:gd name="T5" fmla="*/ 1149775 h 964"/>
                <a:gd name="T6" fmla="*/ 2308793 w 2370"/>
                <a:gd name="T7" fmla="*/ 1149775 h 964"/>
                <a:gd name="T8" fmla="*/ 466629 w 2370"/>
                <a:gd name="T9" fmla="*/ 0 h 9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70" h="964">
                  <a:moveTo>
                    <a:pt x="479" y="0"/>
                  </a:moveTo>
                  <a:lnTo>
                    <a:pt x="0" y="0"/>
                  </a:lnTo>
                  <a:lnTo>
                    <a:pt x="1891" y="964"/>
                  </a:lnTo>
                  <a:lnTo>
                    <a:pt x="2370" y="964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3" name="TextBox 4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605" y="4380"/>
              <a:ext cx="6128" cy="1152"/>
            </a:xfrm>
            <a:prstGeom prst="rect">
              <a:avLst/>
            </a:prstGeom>
            <a:solidFill>
              <a:srgbClr val="769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25120" tIns="162560" rIns="325120" bIns="16256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一、广东</a:t>
              </a:r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省基本情况</a:t>
              </a:r>
              <a:endPara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274" name="Freeform 6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02" y="4039"/>
              <a:ext cx="860" cy="1191"/>
            </a:xfrm>
            <a:custGeom>
              <a:avLst/>
              <a:gdLst>
                <a:gd name="T0" fmla="*/ 0 w 479"/>
                <a:gd name="T1" fmla="*/ 0 h 728"/>
                <a:gd name="T2" fmla="*/ 0 w 479"/>
                <a:gd name="T3" fmla="*/ 652249 h 728"/>
                <a:gd name="T4" fmla="*/ 221963 w 479"/>
                <a:gd name="T5" fmla="*/ 868075 h 728"/>
                <a:gd name="T6" fmla="*/ 443001 w 479"/>
                <a:gd name="T7" fmla="*/ 652249 h 728"/>
                <a:gd name="T8" fmla="*/ 443001 w 479"/>
                <a:gd name="T9" fmla="*/ 0 h 728"/>
                <a:gd name="T10" fmla="*/ 0 w 479"/>
                <a:gd name="T11" fmla="*/ 0 h 7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9" h="728">
                  <a:moveTo>
                    <a:pt x="0" y="0"/>
                  </a:moveTo>
                  <a:lnTo>
                    <a:pt x="0" y="547"/>
                  </a:lnTo>
                  <a:lnTo>
                    <a:pt x="240" y="728"/>
                  </a:lnTo>
                  <a:lnTo>
                    <a:pt x="479" y="547"/>
                  </a:lnTo>
                  <a:lnTo>
                    <a:pt x="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9F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5325745" y="982345"/>
            <a:ext cx="3782060" cy="755650"/>
          </a:xfrm>
          <a:prstGeom prst="rect">
            <a:avLst/>
          </a:prstGeom>
          <a:solidFill>
            <a:srgbClr val="7694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25120" tIns="162560" rIns="325120" bIns="16256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（一）</a:t>
            </a:r>
            <a:r>
              <a:rPr lang="en-US" altLang="zh-CN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地理与气候</a:t>
            </a:r>
            <a:endParaRPr lang="zh-CN" altLang="en-US" sz="28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326380" y="3950970"/>
            <a:ext cx="3759835" cy="735330"/>
          </a:xfrm>
          <a:prstGeom prst="rect">
            <a:avLst/>
          </a:prstGeom>
          <a:solidFill>
            <a:srgbClr val="7694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25120" tIns="162560" rIns="325120" bIns="16256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（二）</a:t>
            </a:r>
            <a:r>
              <a:rPr lang="en-US" altLang="zh-CN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区划与</a:t>
            </a: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交通</a:t>
            </a:r>
            <a:endParaRPr lang="zh-CN" altLang="en-US" sz="28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 220"/>
          <p:cNvSpPr/>
          <p:nvPr/>
        </p:nvSpPr>
        <p:spPr>
          <a:xfrm>
            <a:off x="6240145" y="4841240"/>
            <a:ext cx="3496945" cy="684530"/>
          </a:xfrm>
          <a:prstGeom prst="homePlate">
            <a:avLst/>
          </a:prstGeom>
          <a:solidFill>
            <a:srgbClr val="869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spcBef>
                <a:spcPct val="15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indent="-214630" eaLnBrk="0" hangingPunct="0">
              <a:spcBef>
                <a:spcPct val="15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indent="-171450" eaLnBrk="0" hangingPunct="0">
              <a:spcBef>
                <a:spcPct val="15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indent="-171450" eaLnBrk="0" hangingPunct="0">
              <a:spcBef>
                <a:spcPct val="15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indent="-171450" eaLnBrk="0" hangingPunct="0">
              <a:spcBef>
                <a:spcPct val="15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800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、人口</a:t>
            </a:r>
            <a:r>
              <a:rPr lang="zh-CN" altLang="en-US" sz="2800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区划</a:t>
            </a:r>
            <a:endParaRPr lang="zh-CN" altLang="en-US" sz="2800" b="1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 220"/>
          <p:cNvSpPr/>
          <p:nvPr/>
        </p:nvSpPr>
        <p:spPr>
          <a:xfrm>
            <a:off x="6240780" y="5634355"/>
            <a:ext cx="3496310" cy="684530"/>
          </a:xfrm>
          <a:prstGeom prst="homePlate">
            <a:avLst/>
          </a:prstGeom>
          <a:solidFill>
            <a:srgbClr val="869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spcBef>
                <a:spcPct val="15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indent="-214630" eaLnBrk="0" hangingPunct="0">
              <a:spcBef>
                <a:spcPct val="15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indent="-171450" eaLnBrk="0" hangingPunct="0">
              <a:spcBef>
                <a:spcPct val="15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indent="-171450" eaLnBrk="0" hangingPunct="0">
              <a:spcBef>
                <a:spcPct val="15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indent="-171450" eaLnBrk="0" hangingPunct="0">
              <a:spcBef>
                <a:spcPct val="15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US" altLang="zh-CN" sz="2800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、交通</a:t>
            </a:r>
            <a:r>
              <a:rPr lang="zh-CN" altLang="en-US" sz="2800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情况</a:t>
            </a:r>
            <a:endParaRPr lang="zh-CN" altLang="en-US" sz="2800" b="1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592445" y="60325"/>
            <a:ext cx="7039610" cy="816610"/>
            <a:chOff x="8807" y="95"/>
            <a:chExt cx="11086" cy="1286"/>
          </a:xfrm>
        </p:grpSpPr>
        <p:pic>
          <p:nvPicPr>
            <p:cNvPr id="15" name="图片 14" descr="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8807" y="95"/>
              <a:ext cx="1694" cy="1287"/>
            </a:xfrm>
            <a:prstGeom prst="rect">
              <a:avLst/>
            </a:prstGeom>
          </p:spPr>
        </p:pic>
        <p:sp>
          <p:nvSpPr>
            <p:cNvPr id="16" name="矩形 15"/>
            <p:cNvSpPr/>
            <p:nvPr>
              <p:custDataLst>
                <p:tags r:id="rId6"/>
              </p:custDataLst>
            </p:nvPr>
          </p:nvSpPr>
          <p:spPr>
            <a:xfrm>
              <a:off x="10391" y="297"/>
              <a:ext cx="9502" cy="890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rgbClr val="0180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p>
              <a:pPr lvl="0" algn="ctr"/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学习情景一</a:t>
              </a:r>
              <a:r>
                <a:rPr lang="en-US" altLang="zh-CN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 </a:t>
              </a:r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缤纷南粤—广东省</a:t>
              </a:r>
              <a:endParaRPr lang="zh-CN" altLang="en-US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lt"/>
              </a:endParaRPr>
            </a:p>
          </p:txBody>
        </p:sp>
      </p:grpSp>
      <p:sp>
        <p:nvSpPr>
          <p:cNvPr id="17" name="Freeform 6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455295" cy="1421130"/>
          </a:xfrm>
          <a:custGeom>
            <a:avLst/>
            <a:gdLst>
              <a:gd name="T0" fmla="*/ 0 w 479"/>
              <a:gd name="T1" fmla="*/ 0 h 728"/>
              <a:gd name="T2" fmla="*/ 0 w 479"/>
              <a:gd name="T3" fmla="*/ 652249 h 728"/>
              <a:gd name="T4" fmla="*/ 221963 w 479"/>
              <a:gd name="T5" fmla="*/ 868075 h 728"/>
              <a:gd name="T6" fmla="*/ 443001 w 479"/>
              <a:gd name="T7" fmla="*/ 652249 h 728"/>
              <a:gd name="T8" fmla="*/ 443001 w 479"/>
              <a:gd name="T9" fmla="*/ 0 h 728"/>
              <a:gd name="T10" fmla="*/ 0 w 479"/>
              <a:gd name="T11" fmla="*/ 0 h 7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79" h="728">
                <a:moveTo>
                  <a:pt x="0" y="0"/>
                </a:moveTo>
                <a:lnTo>
                  <a:pt x="0" y="547"/>
                </a:lnTo>
                <a:lnTo>
                  <a:pt x="240" y="728"/>
                </a:lnTo>
                <a:lnTo>
                  <a:pt x="479" y="547"/>
                </a:lnTo>
                <a:lnTo>
                  <a:pt x="479" y="0"/>
                </a:lnTo>
                <a:lnTo>
                  <a:pt x="0" y="0"/>
                </a:lnTo>
                <a:close/>
              </a:path>
            </a:pathLst>
          </a:custGeom>
          <a:solidFill>
            <a:srgbClr val="C79F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r>
              <a:rPr lang="zh-CN" altLang="en-US" sz="2000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专题五</a:t>
            </a:r>
            <a:endParaRPr lang="zh-CN" altLang="en-US" sz="2000" b="1" spc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220" grpId="0" animBg="1"/>
      <p:bldP spid="5" grpId="0" animBg="1"/>
      <p:bldP spid="12" grpId="0" animBg="1"/>
      <p:bldP spid="13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0" name=" 220"/>
          <p:cNvSpPr/>
          <p:nvPr/>
        </p:nvSpPr>
        <p:spPr>
          <a:xfrm>
            <a:off x="1127125" y="1196975"/>
            <a:ext cx="4644390" cy="684530"/>
          </a:xfrm>
          <a:prstGeom prst="homePlate">
            <a:avLst/>
          </a:prstGeom>
          <a:solidFill>
            <a:srgbClr val="869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spcBef>
                <a:spcPct val="15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indent="-214630" eaLnBrk="0" hangingPunct="0">
              <a:spcBef>
                <a:spcPct val="15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indent="-171450" eaLnBrk="0" hangingPunct="0">
              <a:spcBef>
                <a:spcPct val="15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indent="-171450" eaLnBrk="0" hangingPunct="0">
              <a:spcBef>
                <a:spcPct val="15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indent="-171450" eaLnBrk="0" hangingPunct="0">
              <a:spcBef>
                <a:spcPct val="15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800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、地理位置</a:t>
            </a:r>
            <a:r>
              <a:rPr lang="en-US" altLang="zh-CN" sz="2800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2800" b="1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0" name=" 170"/>
          <p:cNvSpPr/>
          <p:nvPr/>
        </p:nvSpPr>
        <p:spPr>
          <a:xfrm>
            <a:off x="1056005" y="2061210"/>
            <a:ext cx="10052050" cy="4147185"/>
          </a:xfrm>
          <a:prstGeom prst="round2DiagRect">
            <a:avLst/>
          </a:prstGeom>
          <a:solidFill>
            <a:srgbClr val="76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zh-CN" altLang="en-US" sz="2800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广东省地处南海之滨，东临福建省，南邻南海，西接广西壮族自治区，北接江西、湖南两省，西南隔琼州海峡与海南省相望。广东地势北高南低，山地、平原、丘陵、台地交错，海岸线长，岛屿众多。粤北山地的石坑崆为本省最高峰，其间分布有怀集、罗定等盆地。平原以珠江三角洲面积最大，属鄱阳湖和洞庭湖水系</a:t>
            </a:r>
            <a:endParaRPr lang="zh-CN" altLang="en-US" sz="2800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127125" y="224790"/>
            <a:ext cx="3782060" cy="755650"/>
          </a:xfrm>
          <a:prstGeom prst="rect">
            <a:avLst/>
          </a:prstGeom>
          <a:solidFill>
            <a:srgbClr val="7694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25120" tIns="162560" rIns="325120" bIns="16256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（一）</a:t>
            </a:r>
            <a:r>
              <a:rPr lang="en-US" altLang="zh-CN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地理与气候</a:t>
            </a:r>
            <a:endParaRPr lang="zh-CN" altLang="en-US" sz="28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520690" y="60960"/>
            <a:ext cx="7039610" cy="817245"/>
            <a:chOff x="8807" y="95"/>
            <a:chExt cx="11086" cy="1287"/>
          </a:xfrm>
        </p:grpSpPr>
        <p:pic>
          <p:nvPicPr>
            <p:cNvPr id="15" name="图片 14" descr="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8807" y="95"/>
              <a:ext cx="1694" cy="1287"/>
            </a:xfrm>
            <a:prstGeom prst="rect">
              <a:avLst/>
            </a:prstGeom>
          </p:spPr>
        </p:pic>
        <p:sp>
          <p:nvSpPr>
            <p:cNvPr id="2" name="矩形 1"/>
            <p:cNvSpPr/>
            <p:nvPr>
              <p:custDataLst>
                <p:tags r:id="rId3"/>
              </p:custDataLst>
            </p:nvPr>
          </p:nvSpPr>
          <p:spPr>
            <a:xfrm>
              <a:off x="10391" y="297"/>
              <a:ext cx="9502" cy="890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rgbClr val="0180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p>
              <a:pPr lvl="0" algn="ctr"/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学习情景一</a:t>
              </a:r>
              <a:r>
                <a:rPr lang="en-US" altLang="zh-CN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 </a:t>
              </a:r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缤纷南粤—广东省</a:t>
              </a:r>
              <a:endParaRPr lang="zh-CN" altLang="en-US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lt"/>
              </a:endParaRPr>
            </a:p>
          </p:txBody>
        </p:sp>
      </p:grpSp>
      <p:sp>
        <p:nvSpPr>
          <p:cNvPr id="3" name="Freeform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-16510" y="-16510"/>
            <a:ext cx="455295" cy="1421130"/>
          </a:xfrm>
          <a:custGeom>
            <a:avLst/>
            <a:gdLst>
              <a:gd name="T0" fmla="*/ 0 w 479"/>
              <a:gd name="T1" fmla="*/ 0 h 728"/>
              <a:gd name="T2" fmla="*/ 0 w 479"/>
              <a:gd name="T3" fmla="*/ 652249 h 728"/>
              <a:gd name="T4" fmla="*/ 221963 w 479"/>
              <a:gd name="T5" fmla="*/ 868075 h 728"/>
              <a:gd name="T6" fmla="*/ 443001 w 479"/>
              <a:gd name="T7" fmla="*/ 652249 h 728"/>
              <a:gd name="T8" fmla="*/ 443001 w 479"/>
              <a:gd name="T9" fmla="*/ 0 h 728"/>
              <a:gd name="T10" fmla="*/ 0 w 479"/>
              <a:gd name="T11" fmla="*/ 0 h 7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79" h="728">
                <a:moveTo>
                  <a:pt x="0" y="0"/>
                </a:moveTo>
                <a:lnTo>
                  <a:pt x="0" y="547"/>
                </a:lnTo>
                <a:lnTo>
                  <a:pt x="240" y="728"/>
                </a:lnTo>
                <a:lnTo>
                  <a:pt x="479" y="547"/>
                </a:lnTo>
                <a:lnTo>
                  <a:pt x="479" y="0"/>
                </a:lnTo>
                <a:lnTo>
                  <a:pt x="0" y="0"/>
                </a:lnTo>
                <a:close/>
              </a:path>
            </a:pathLst>
          </a:custGeom>
          <a:solidFill>
            <a:srgbClr val="C79F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r>
              <a:rPr lang="zh-CN" altLang="en-US" sz="2000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专题五</a:t>
            </a:r>
            <a:endParaRPr lang="zh-CN" altLang="en-US" sz="2000" b="1" spc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0" grpId="0" animBg="1"/>
      <p:bldP spid="17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0" name=" 220"/>
          <p:cNvSpPr/>
          <p:nvPr/>
        </p:nvSpPr>
        <p:spPr>
          <a:xfrm>
            <a:off x="1127125" y="1195705"/>
            <a:ext cx="4644390" cy="684530"/>
          </a:xfrm>
          <a:prstGeom prst="homePlate">
            <a:avLst/>
          </a:prstGeom>
          <a:solidFill>
            <a:srgbClr val="869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spcBef>
                <a:spcPct val="15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indent="-214630" eaLnBrk="0" hangingPunct="0">
              <a:spcBef>
                <a:spcPct val="15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indent="-171450" eaLnBrk="0" hangingPunct="0">
              <a:spcBef>
                <a:spcPct val="15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indent="-171450" eaLnBrk="0" hangingPunct="0">
              <a:spcBef>
                <a:spcPct val="15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indent="-171450" eaLnBrk="0" hangingPunct="0">
              <a:spcBef>
                <a:spcPct val="15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800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、气候</a:t>
            </a:r>
            <a:r>
              <a:rPr lang="zh-CN" altLang="en-US" sz="2800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特点</a:t>
            </a:r>
            <a:endParaRPr lang="zh-CN" altLang="en-US" sz="2800" b="1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0" name=" 170"/>
          <p:cNvSpPr/>
          <p:nvPr/>
        </p:nvSpPr>
        <p:spPr>
          <a:xfrm>
            <a:off x="1056005" y="2061210"/>
            <a:ext cx="10052050" cy="3883025"/>
          </a:xfrm>
          <a:prstGeom prst="round2DiagRect">
            <a:avLst/>
          </a:prstGeom>
          <a:solidFill>
            <a:srgbClr val="76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zh-CN" altLang="en-US" sz="2800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广东省北、南分属热带和亚热带季风气候，夏季长，春秋短，高温多雨，年平均气温在22℃上下，是除海南省外全国年平均气温最高的省份。岭南无冬，但寒流南下仍有数日奇寒。台风偏多，干湿变化明显，每年的4月至9月为雨季。珠江三角洲地区“三冬无雪，四季常花”。</a:t>
            </a:r>
            <a:endParaRPr lang="zh-CN" altLang="en-US" sz="2800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127125" y="224790"/>
            <a:ext cx="3782060" cy="755650"/>
          </a:xfrm>
          <a:prstGeom prst="rect">
            <a:avLst/>
          </a:prstGeom>
          <a:solidFill>
            <a:srgbClr val="7694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25120" tIns="162560" rIns="325120" bIns="16256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（一）</a:t>
            </a:r>
            <a:r>
              <a:rPr lang="en-US" altLang="zh-CN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地理与气候</a:t>
            </a:r>
            <a:endParaRPr lang="zh-CN" altLang="en-US" sz="28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Freeform 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455295" cy="1421130"/>
          </a:xfrm>
          <a:custGeom>
            <a:avLst/>
            <a:gdLst>
              <a:gd name="T0" fmla="*/ 0 w 479"/>
              <a:gd name="T1" fmla="*/ 0 h 728"/>
              <a:gd name="T2" fmla="*/ 0 w 479"/>
              <a:gd name="T3" fmla="*/ 652249 h 728"/>
              <a:gd name="T4" fmla="*/ 221963 w 479"/>
              <a:gd name="T5" fmla="*/ 868075 h 728"/>
              <a:gd name="T6" fmla="*/ 443001 w 479"/>
              <a:gd name="T7" fmla="*/ 652249 h 728"/>
              <a:gd name="T8" fmla="*/ 443001 w 479"/>
              <a:gd name="T9" fmla="*/ 0 h 728"/>
              <a:gd name="T10" fmla="*/ 0 w 479"/>
              <a:gd name="T11" fmla="*/ 0 h 7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79" h="728">
                <a:moveTo>
                  <a:pt x="0" y="0"/>
                </a:moveTo>
                <a:lnTo>
                  <a:pt x="0" y="547"/>
                </a:lnTo>
                <a:lnTo>
                  <a:pt x="240" y="728"/>
                </a:lnTo>
                <a:lnTo>
                  <a:pt x="479" y="547"/>
                </a:lnTo>
                <a:lnTo>
                  <a:pt x="479" y="0"/>
                </a:lnTo>
                <a:lnTo>
                  <a:pt x="0" y="0"/>
                </a:lnTo>
                <a:close/>
              </a:path>
            </a:pathLst>
          </a:custGeom>
          <a:solidFill>
            <a:srgbClr val="C79F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r>
              <a:rPr lang="zh-CN" altLang="en-US" sz="2000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专题五</a:t>
            </a:r>
            <a:endParaRPr lang="zh-CN" altLang="en-US" sz="2000" b="1" spc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592445" y="60325"/>
            <a:ext cx="7039610" cy="816610"/>
            <a:chOff x="8807" y="95"/>
            <a:chExt cx="11086" cy="1286"/>
          </a:xfrm>
        </p:grpSpPr>
        <p:pic>
          <p:nvPicPr>
            <p:cNvPr id="15" name="图片 14" descr="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8807" y="95"/>
              <a:ext cx="1694" cy="1287"/>
            </a:xfrm>
            <a:prstGeom prst="rect">
              <a:avLst/>
            </a:prstGeom>
          </p:spPr>
        </p:pic>
        <p:sp>
          <p:nvSpPr>
            <p:cNvPr id="16" name="矩形 15"/>
            <p:cNvSpPr/>
            <p:nvPr>
              <p:custDataLst>
                <p:tags r:id="rId4"/>
              </p:custDataLst>
            </p:nvPr>
          </p:nvSpPr>
          <p:spPr>
            <a:xfrm>
              <a:off x="10391" y="297"/>
              <a:ext cx="9502" cy="890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rgbClr val="0180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p>
              <a:pPr lvl="0" algn="ctr"/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学习情景一</a:t>
              </a:r>
              <a:r>
                <a:rPr lang="en-US" altLang="zh-CN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 </a:t>
              </a:r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缤纷南粤—广东省</a:t>
              </a:r>
              <a:endParaRPr lang="zh-CN" altLang="en-US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lt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0" grpId="0" animBg="1"/>
      <p:bldP spid="17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0" name=" 220"/>
          <p:cNvSpPr/>
          <p:nvPr/>
        </p:nvSpPr>
        <p:spPr>
          <a:xfrm>
            <a:off x="1127125" y="1195705"/>
            <a:ext cx="4644390" cy="684530"/>
          </a:xfrm>
          <a:prstGeom prst="homePlate">
            <a:avLst/>
          </a:prstGeom>
          <a:solidFill>
            <a:srgbClr val="869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spcBef>
                <a:spcPct val="15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indent="-214630" eaLnBrk="0" hangingPunct="0">
              <a:spcBef>
                <a:spcPct val="15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indent="-171450" eaLnBrk="0" hangingPunct="0">
              <a:spcBef>
                <a:spcPct val="15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indent="-171450" eaLnBrk="0" hangingPunct="0">
              <a:spcBef>
                <a:spcPct val="15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indent="-171450" eaLnBrk="0" hangingPunct="0">
              <a:spcBef>
                <a:spcPct val="15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800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、人口</a:t>
            </a:r>
            <a:r>
              <a:rPr lang="zh-CN" altLang="en-US" sz="2800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区划</a:t>
            </a:r>
            <a:endParaRPr lang="zh-CN" altLang="en-US" sz="2800" b="1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0" name=" 170"/>
          <p:cNvSpPr/>
          <p:nvPr/>
        </p:nvSpPr>
        <p:spPr>
          <a:xfrm>
            <a:off x="1056005" y="2061210"/>
            <a:ext cx="10052050" cy="3883025"/>
          </a:xfrm>
          <a:prstGeom prst="round2DiagRect">
            <a:avLst/>
          </a:prstGeom>
          <a:solidFill>
            <a:srgbClr val="76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</a:t>
            </a:r>
            <a:r>
              <a:rPr lang="zh-CN" altLang="en-US" sz="2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2022年末，全省常住人口12656.80万人，其中城镇常住人口9465.40万人， 全国排名第一。广东省下辖21个地级市，划分为珠三角、粤东、粤西、粤北4个区域，其中广州和深圳为副省级城市。深圳为计划单列市，深圳、珠海和汕头也是经济特区。</a:t>
            </a:r>
            <a:endParaRPr lang="zh-CN" altLang="en-US" sz="28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127125" y="224790"/>
            <a:ext cx="3782060" cy="755650"/>
          </a:xfrm>
          <a:prstGeom prst="rect">
            <a:avLst/>
          </a:prstGeom>
          <a:solidFill>
            <a:srgbClr val="7694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25120" tIns="162560" rIns="325120" bIns="16256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（二）</a:t>
            </a:r>
            <a:r>
              <a:rPr lang="en-US" altLang="zh-CN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区划与</a:t>
            </a: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交通</a:t>
            </a:r>
            <a:endParaRPr lang="zh-CN" altLang="en-US" sz="28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Freeform 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455295" cy="1421130"/>
          </a:xfrm>
          <a:custGeom>
            <a:avLst/>
            <a:gdLst>
              <a:gd name="T0" fmla="*/ 0 w 479"/>
              <a:gd name="T1" fmla="*/ 0 h 728"/>
              <a:gd name="T2" fmla="*/ 0 w 479"/>
              <a:gd name="T3" fmla="*/ 652249 h 728"/>
              <a:gd name="T4" fmla="*/ 221963 w 479"/>
              <a:gd name="T5" fmla="*/ 868075 h 728"/>
              <a:gd name="T6" fmla="*/ 443001 w 479"/>
              <a:gd name="T7" fmla="*/ 652249 h 728"/>
              <a:gd name="T8" fmla="*/ 443001 w 479"/>
              <a:gd name="T9" fmla="*/ 0 h 728"/>
              <a:gd name="T10" fmla="*/ 0 w 479"/>
              <a:gd name="T11" fmla="*/ 0 h 7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79" h="728">
                <a:moveTo>
                  <a:pt x="0" y="0"/>
                </a:moveTo>
                <a:lnTo>
                  <a:pt x="0" y="547"/>
                </a:lnTo>
                <a:lnTo>
                  <a:pt x="240" y="728"/>
                </a:lnTo>
                <a:lnTo>
                  <a:pt x="479" y="547"/>
                </a:lnTo>
                <a:lnTo>
                  <a:pt x="479" y="0"/>
                </a:lnTo>
                <a:lnTo>
                  <a:pt x="0" y="0"/>
                </a:lnTo>
                <a:close/>
              </a:path>
            </a:pathLst>
          </a:custGeom>
          <a:solidFill>
            <a:srgbClr val="C79F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r>
              <a:rPr lang="zh-CN" altLang="en-US" sz="2000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专题</a:t>
            </a:r>
            <a:r>
              <a:rPr lang="zh-CN" altLang="en-US" sz="2000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五</a:t>
            </a:r>
            <a:endParaRPr lang="zh-CN" altLang="en-US" sz="2000" b="1" spc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000" b="1" spc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592445" y="60325"/>
            <a:ext cx="7039610" cy="816610"/>
            <a:chOff x="8807" y="95"/>
            <a:chExt cx="11086" cy="1286"/>
          </a:xfrm>
        </p:grpSpPr>
        <p:pic>
          <p:nvPicPr>
            <p:cNvPr id="15" name="图片 14" descr="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8807" y="95"/>
              <a:ext cx="1694" cy="1287"/>
            </a:xfrm>
            <a:prstGeom prst="rect">
              <a:avLst/>
            </a:prstGeom>
          </p:spPr>
        </p:pic>
        <p:sp>
          <p:nvSpPr>
            <p:cNvPr id="16" name="矩形 15"/>
            <p:cNvSpPr/>
            <p:nvPr>
              <p:custDataLst>
                <p:tags r:id="rId4"/>
              </p:custDataLst>
            </p:nvPr>
          </p:nvSpPr>
          <p:spPr>
            <a:xfrm>
              <a:off x="10391" y="297"/>
              <a:ext cx="9502" cy="890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rgbClr val="0180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p>
              <a:pPr lvl="0" algn="ctr"/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学习情景一</a:t>
              </a:r>
              <a:r>
                <a:rPr lang="en-US" altLang="zh-CN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 </a:t>
              </a:r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缤纷南粤—广东省</a:t>
              </a:r>
              <a:endParaRPr lang="zh-CN" altLang="en-US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lt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220" grpId="0" bldLvl="0" animBg="1"/>
      <p:bldP spid="17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0" name=" 220"/>
          <p:cNvSpPr/>
          <p:nvPr/>
        </p:nvSpPr>
        <p:spPr>
          <a:xfrm>
            <a:off x="1127125" y="1195705"/>
            <a:ext cx="4644390" cy="684530"/>
          </a:xfrm>
          <a:prstGeom prst="homePlate">
            <a:avLst/>
          </a:prstGeom>
          <a:solidFill>
            <a:srgbClr val="869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spcBef>
                <a:spcPct val="15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indent="-214630" eaLnBrk="0" hangingPunct="0">
              <a:spcBef>
                <a:spcPct val="15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indent="-171450" eaLnBrk="0" hangingPunct="0">
              <a:spcBef>
                <a:spcPct val="15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indent="-171450" eaLnBrk="0" hangingPunct="0">
              <a:spcBef>
                <a:spcPct val="15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indent="-171450" eaLnBrk="0" hangingPunct="0">
              <a:spcBef>
                <a:spcPct val="15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indent="-17145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800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、交通</a:t>
            </a:r>
            <a:r>
              <a:rPr lang="zh-CN" altLang="en-US" sz="2800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情况</a:t>
            </a:r>
            <a:endParaRPr lang="zh-CN" altLang="en-US" sz="2800" b="1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0" name=" 170"/>
          <p:cNvSpPr/>
          <p:nvPr/>
        </p:nvSpPr>
        <p:spPr>
          <a:xfrm>
            <a:off x="1056005" y="2061210"/>
            <a:ext cx="10052050" cy="3883025"/>
          </a:xfrm>
          <a:prstGeom prst="round2DiagRect">
            <a:avLst/>
          </a:prstGeom>
          <a:solidFill>
            <a:srgbClr val="76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zh-CN" altLang="en-US" sz="2800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广东省高速公路四通八达，构成“九纵五横二环”的大格局。铁路运输方面，广东省已形成以广州为中心“三纵二横”的主干线，有京广线、京九线、等。高速铁路有武广线、广深港线、厦深线和贵广线、南广线等。广东省发达的快速交通网络，正全力打造“5+4”骨干机场，成功实现了“珠三角1小时经济圈”</a:t>
            </a:r>
            <a:endParaRPr lang="zh-CN" altLang="en-US" sz="2800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127125" y="224790"/>
            <a:ext cx="3782060" cy="755650"/>
          </a:xfrm>
          <a:prstGeom prst="rect">
            <a:avLst/>
          </a:prstGeom>
          <a:solidFill>
            <a:srgbClr val="7694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25120" tIns="162560" rIns="325120" bIns="16256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（二）</a:t>
            </a:r>
            <a:r>
              <a:rPr lang="en-US" altLang="zh-CN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区划与</a:t>
            </a: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交通</a:t>
            </a:r>
            <a:endParaRPr lang="zh-CN" altLang="en-US" sz="28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Freeform 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455295" cy="1421130"/>
          </a:xfrm>
          <a:custGeom>
            <a:avLst/>
            <a:gdLst>
              <a:gd name="T0" fmla="*/ 0 w 479"/>
              <a:gd name="T1" fmla="*/ 0 h 728"/>
              <a:gd name="T2" fmla="*/ 0 w 479"/>
              <a:gd name="T3" fmla="*/ 652249 h 728"/>
              <a:gd name="T4" fmla="*/ 221963 w 479"/>
              <a:gd name="T5" fmla="*/ 868075 h 728"/>
              <a:gd name="T6" fmla="*/ 443001 w 479"/>
              <a:gd name="T7" fmla="*/ 652249 h 728"/>
              <a:gd name="T8" fmla="*/ 443001 w 479"/>
              <a:gd name="T9" fmla="*/ 0 h 728"/>
              <a:gd name="T10" fmla="*/ 0 w 479"/>
              <a:gd name="T11" fmla="*/ 0 h 7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79" h="728">
                <a:moveTo>
                  <a:pt x="0" y="0"/>
                </a:moveTo>
                <a:lnTo>
                  <a:pt x="0" y="547"/>
                </a:lnTo>
                <a:lnTo>
                  <a:pt x="240" y="728"/>
                </a:lnTo>
                <a:lnTo>
                  <a:pt x="479" y="547"/>
                </a:lnTo>
                <a:lnTo>
                  <a:pt x="479" y="0"/>
                </a:lnTo>
                <a:lnTo>
                  <a:pt x="0" y="0"/>
                </a:lnTo>
                <a:close/>
              </a:path>
            </a:pathLst>
          </a:custGeom>
          <a:solidFill>
            <a:srgbClr val="C79F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r>
              <a:rPr lang="zh-CN" altLang="en-US" sz="2000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专题</a:t>
            </a:r>
            <a:r>
              <a:rPr lang="zh-CN" altLang="en-US" sz="2000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五</a:t>
            </a:r>
            <a:endParaRPr lang="zh-CN" altLang="en-US" sz="2000" b="1" spc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000" b="1" spc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592445" y="60325"/>
            <a:ext cx="7039610" cy="816610"/>
            <a:chOff x="8807" y="95"/>
            <a:chExt cx="11086" cy="1286"/>
          </a:xfrm>
        </p:grpSpPr>
        <p:pic>
          <p:nvPicPr>
            <p:cNvPr id="15" name="图片 14" descr="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8807" y="95"/>
              <a:ext cx="1694" cy="1287"/>
            </a:xfrm>
            <a:prstGeom prst="rect">
              <a:avLst/>
            </a:prstGeom>
          </p:spPr>
        </p:pic>
        <p:sp>
          <p:nvSpPr>
            <p:cNvPr id="16" name="矩形 15"/>
            <p:cNvSpPr/>
            <p:nvPr>
              <p:custDataLst>
                <p:tags r:id="rId4"/>
              </p:custDataLst>
            </p:nvPr>
          </p:nvSpPr>
          <p:spPr>
            <a:xfrm>
              <a:off x="10391" y="297"/>
              <a:ext cx="9502" cy="890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rgbClr val="0180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p>
              <a:pPr lvl="0" algn="ctr"/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学习情景一</a:t>
              </a:r>
              <a:r>
                <a:rPr lang="en-US" altLang="zh-CN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 </a:t>
              </a:r>
              <a:r>
                <a:rPr lang="zh-CN" altLang="en-US" b="1" spc="1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缤纷南粤—广东省</a:t>
              </a:r>
              <a:endParaRPr lang="zh-CN" altLang="en-US" b="1" spc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lt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220" grpId="0" bldLvl="0" animBg="1"/>
      <p:bldP spid="170" grpId="0" bldLvl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ISPRING_PRESENTATION_TITLE" val="PowerPoint 演示文稿"/>
  <p:tag name="commondata" val="eyJoZGlkIjoiYTVjODc2MDZiNDcxNDM3NjM4ZjJjNDhiODhkNjk5ZGUifQ==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3718</Words>
  <Application>WPS 演示</Application>
  <PresentationFormat>自定义</PresentationFormat>
  <Paragraphs>305</Paragraphs>
  <Slides>27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2" baseType="lpstr">
      <vt:lpstr>Arial</vt:lpstr>
      <vt:lpstr>宋体</vt:lpstr>
      <vt:lpstr>Wingdings</vt:lpstr>
      <vt:lpstr>微软雅黑</vt:lpstr>
      <vt:lpstr>华文新魏</vt:lpstr>
      <vt:lpstr>字酷堂明行体(个人非商业)</vt:lpstr>
      <vt:lpstr>黑体</vt:lpstr>
      <vt:lpstr>Arial Unicode MS</vt:lpstr>
      <vt:lpstr>等线 Light</vt:lpstr>
      <vt:lpstr>Calibri Light</vt:lpstr>
      <vt:lpstr>等线</vt:lpstr>
      <vt:lpstr>Calibri</vt:lpstr>
      <vt:lpstr>仿宋_GB2312</vt:lpstr>
      <vt:lpstr>仿宋</vt:lpstr>
      <vt:lpstr>默认设计模板</vt:lpstr>
      <vt:lpstr>PowerPoint 演示文稿</vt:lpstr>
      <vt:lpstr>PowerPoint 演示文稿</vt:lpstr>
      <vt:lpstr>情景导入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diana Dou</dc:creator>
  <cp:lastModifiedBy>月至天心</cp:lastModifiedBy>
  <cp:revision>70</cp:revision>
  <dcterms:created xsi:type="dcterms:W3CDTF">2017-10-27T05:05:00Z</dcterms:created>
  <dcterms:modified xsi:type="dcterms:W3CDTF">2023-11-08T09:16:04Z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2052-12.1.0.15374</vt:lpwstr>
  </property>
  <property fmtid="{D5CDD505-2E9C-101B-9397-08002B2CF9AE}" pid="3" name="ICV">
    <vt:lpwstr>9474718E62234D56B8DAE405EF28AD2A_12</vt:lpwstr>
  </property>
</Properties>
</file>