
<file path=[Content_Types].xml><?xml version="1.0" encoding="utf-8"?>
<Types xmlns="http://schemas.openxmlformats.org/package/2006/content-types">
  <Override PartName="/ppt/tags/tag8.xml" ContentType="application/vnd.openxmlformats-officedocument.presentationml.tags+xml"/>
  <Override PartName="/ppt/notesSlides/notesSlide2.xml" ContentType="application/vnd.openxmlformats-officedocument.presentationml.notesSlide+xml"/>
  <Override PartName="/ppt/tags/tag104.xml" ContentType="application/vnd.openxmlformats-officedocument.presentationml.tags+xml"/>
  <Override PartName="/ppt/tags/tag140.xml" ContentType="application/vnd.openxmlformats-officedocument.presentationml.tags+xml"/>
  <Override PartName="/ppt/tags/tag151.xml" ContentType="application/vnd.openxmlformats-officedocument.presentationml.tags+xml"/>
  <Override PartName="/ppt/slides/slide25.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Override PartName="/ppt/tags/tag205.xml" ContentType="application/vnd.openxmlformats-officedocument.presentationml.tags+xml"/>
  <Override PartName="/ppt/tags/tag216.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tags/tag189.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178.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167.xml" ContentType="application/vnd.openxmlformats-officedocument.presentationml.tags+xml"/>
  <Override PartName="/ppt/tags/tag41.xml" ContentType="application/vnd.openxmlformats-officedocument.presentationml.tags+xml"/>
  <Override PartName="/ppt/notesSlides/notesSlide7.xml" ContentType="application/vnd.openxmlformats-officedocument.presentationml.notesSlide+xml"/>
  <Override PartName="/ppt/tags/tag145.xml" ContentType="application/vnd.openxmlformats-officedocument.presentationml.tags+xml"/>
  <Override PartName="/ppt/tags/tag192.xml" ContentType="application/vnd.openxmlformats-officedocument.presentationml.tags+xml"/>
  <Override PartName="/ppt/tags/tag30.xml" ContentType="application/vnd.openxmlformats-officedocument.presentationml.tags+xml"/>
  <Override PartName="/ppt/tags/tag134.xml" ContentType="application/vnd.openxmlformats-officedocument.presentationml.tags+xml"/>
  <Override PartName="/ppt/tags/tag181.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ags/tag112.xml" ContentType="application/vnd.openxmlformats-officedocument.presentationml.tags+xml"/>
  <Override PartName="/ppt/tags/tag123.xml" ContentType="application/vnd.openxmlformats-officedocument.presentationml.tags+xml"/>
  <Override PartName="/ppt/tags/tag170.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79.xml" ContentType="application/vnd.openxmlformats-officedocument.presentationml.tags+xml"/>
  <Override PartName="/ppt/tags/tag101.xml" ContentType="application/vnd.openxmlformats-officedocument.presentationml.tags+xml"/>
  <Override PartName="/ppt/tags/tag68.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tags/tag213.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35.xml" ContentType="application/vnd.openxmlformats-officedocument.presentationml.tags+xml"/>
  <Override PartName="/ppt/tags/tag46.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86.xml" ContentType="application/vnd.openxmlformats-officedocument.presentationml.tags+xml"/>
  <Override PartName="/ppt/tags/tag197.xml" ContentType="application/vnd.openxmlformats-officedocument.presentationml.tags+xml"/>
  <Override PartName="/ppt/tags/tag202.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tags/tag71.xml" ContentType="application/vnd.openxmlformats-officedocument.presentationml.tags+xml"/>
  <Override PartName="/ppt/tags/tag128.xml" ContentType="application/vnd.openxmlformats-officedocument.presentationml.tags+xml"/>
  <Override PartName="/ppt/tags/tag175.xml" ContentType="application/vnd.openxmlformats-officedocument.presentationml.tags+xml"/>
  <Override PartName="/ppt/tags/tag13.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64.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42.xml" ContentType="application/vnd.openxmlformats-officedocument.presentationml.tags+xml"/>
  <Override PartName="/ppt/tags/tag153.xml" ContentType="application/vnd.openxmlformats-officedocument.presentationml.tag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31.xml" ContentType="application/vnd.openxmlformats-officedocument.presentationml.tags+xml"/>
  <Override PartName="/ppt/tags/tag160.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ags/tag98.xml" ContentType="application/vnd.openxmlformats-officedocument.presentationml.tags+xml"/>
  <Override PartName="/ppt/tags/tag102.xml" ContentType="application/vnd.openxmlformats-officedocument.presentationml.tags+xml"/>
  <Override PartName="/ppt/tags/tag120.xml" ContentType="application/vnd.openxmlformats-officedocument.presentationml.tags+xml"/>
  <Override PartName="/ppt/tags/tag207.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tags/tag198.xml" ContentType="application/vnd.openxmlformats-officedocument.presentationml.tags+xml"/>
  <Override PartName="/ppt/tags/tag203.xml" ContentType="application/vnd.openxmlformats-officedocument.presentationml.tags+xml"/>
  <Override PartName="/ppt/tags/tag214.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tags/tag158.xml" ContentType="application/vnd.openxmlformats-officedocument.presentationml.tags+xml"/>
  <Override PartName="/ppt/tags/tag169.xml" ContentType="application/vnd.openxmlformats-officedocument.presentationml.tags+xml"/>
  <Override PartName="/ppt/tags/tag187.xml" ContentType="application/vnd.openxmlformats-officedocument.presentationml.tags+xml"/>
  <Override PartName="/ppt/tags/tag210.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notesSlides/notesSlide9.xml" ContentType="application/vnd.openxmlformats-officedocument.presentationml.notesSlide+xml"/>
  <Override PartName="/ppt/tags/tag90.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47.xml" ContentType="application/vnd.openxmlformats-officedocument.presentationml.tags+xml"/>
  <Override PartName="/ppt/tags/tag165.xml" ContentType="application/vnd.openxmlformats-officedocument.presentationml.tags+xml"/>
  <Override PartName="/ppt/tags/tag176.xml" ContentType="application/vnd.openxmlformats-officedocument.presentationml.tags+xml"/>
  <Override PartName="/ppt/tags/tag194.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36.xml" ContentType="application/vnd.openxmlformats-officedocument.presentationml.tags+xml"/>
  <Override PartName="/ppt/tags/tag154.xml" ContentType="application/vnd.openxmlformats-officedocument.presentationml.tags+xml"/>
  <Override PartName="/ppt/tags/tag183.xml" ContentType="application/vnd.openxmlformats-officedocument.presentationml.tags+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114.xml" ContentType="application/vnd.openxmlformats-officedocument.presentationml.tags+xml"/>
  <Override PartName="/ppt/tags/tag125.xml" ContentType="application/vnd.openxmlformats-officedocument.presentationml.tags+xml"/>
  <Override PartName="/ppt/tags/tag143.xml" ContentType="application/vnd.openxmlformats-officedocument.presentationml.tags+xml"/>
  <Override PartName="/ppt/tags/tag161.xml" ContentType="application/vnd.openxmlformats-officedocument.presentationml.tags+xml"/>
  <Override PartName="/ppt/tags/tag172.xml" ContentType="application/vnd.openxmlformats-officedocument.presentationml.tags+xml"/>
  <Override PartName="/ppt/tags/tag190.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103.xml" ContentType="application/vnd.openxmlformats-officedocument.presentationml.tags+xml"/>
  <Override PartName="/ppt/tags/tag132.xml" ContentType="application/vnd.openxmlformats-officedocument.presentationml.tags+xml"/>
  <Override PartName="/ppt/tags/tag150.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tags/tag208.xml" ContentType="application/vnd.openxmlformats-officedocument.presentationml.tags+xml"/>
  <Override PartName="/ppt/slides/slide24.xml" ContentType="application/vnd.openxmlformats-officedocument.presentationml.slide+xml"/>
  <Override PartName="/ppt/tags/tag3.xml" ContentType="application/vnd.openxmlformats-officedocument.presentationml.tags+xml"/>
  <Default Extension="jpeg" ContentType="image/jpeg"/>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tags/tag215.xml" ContentType="application/vnd.openxmlformats-officedocument.presentationml.tags+xml"/>
  <Override PartName="/ppt/slides/slide13.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tags/tag188.xml" ContentType="application/vnd.openxmlformats-officedocument.presentationml.tags+xml"/>
  <Override PartName="/ppt/tags/tag199.xml" ContentType="application/vnd.openxmlformats-officedocument.presentationml.tags+xml"/>
  <Override PartName="/ppt/tags/tag204.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9.xml" ContentType="application/vnd.openxmlformats-officedocument.presentationml.tags+xml"/>
  <Override PartName="/ppt/tags/tag177.xml" ContentType="application/vnd.openxmlformats-officedocument.presentationml.tags+xml"/>
  <Override PartName="/ppt/tags/tag211.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19.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66.xml" ContentType="application/vnd.openxmlformats-officedocument.presentationml.tags+xml"/>
  <Override PartName="/ppt/tags/tag184.xml" ContentType="application/vnd.openxmlformats-officedocument.presentationml.tags+xml"/>
  <Override PartName="/ppt/tags/tag195.xml" ContentType="application/vnd.openxmlformats-officedocument.presentationml.tags+xml"/>
  <Override PartName="/ppt/tags/tag200.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tags/tag126.xml" ContentType="application/vnd.openxmlformats-officedocument.presentationml.tags+xml"/>
  <Override PartName="/ppt/tags/tag155.xml" ContentType="application/vnd.openxmlformats-officedocument.presentationml.tags+xml"/>
  <Override PartName="/ppt/tags/tag173.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tags/tag162.xml" ContentType="application/vnd.openxmlformats-officedocument.presentationml.tags+xml"/>
  <Override PartName="/ppt/tags/tag180.xml" ContentType="application/vnd.openxmlformats-officedocument.presentationml.tags+xml"/>
  <Override PartName="/ppt/tags/tag191.xml" ContentType="application/vnd.openxmlformats-officedocument.presentationml.tags+xml"/>
  <Override PartName="/ppt/tags/tag122.xml" ContentType="application/vnd.openxmlformats-officedocument.presentationml.tags+xml"/>
  <Override PartName="/ppt/tags/tag209.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ppt/tags/tag196.xml" ContentType="application/vnd.openxmlformats-officedocument.presentationml.tags+xml"/>
  <Override PartName="/ppt/tags/tag201.xml" ContentType="application/vnd.openxmlformats-officedocument.presentationml.tags+xml"/>
  <Override PartName="/ppt/tags/tag212.xml" ContentType="application/vnd.openxmlformats-officedocument.presentationml.tags+xml"/>
  <Override PartName="/docProps/custom.xml" ContentType="application/vnd.openxmlformats-officedocument.custom-propertie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85.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tags/tag174.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Override PartName="/ppt/notesSlides/notesSlide3.xml" ContentType="application/vnd.openxmlformats-officedocument.presentationml.notesSlide+xml"/>
  <Override PartName="/ppt/tags/tag141.xml" ContentType="application/vnd.openxmlformats-officedocument.presentationml.tags+xml"/>
  <Override PartName="/ppt/slides/slide26.xml" ContentType="application/vnd.openxmlformats-officedocument.presentationml.slide+xml"/>
  <Override PartName="/ppt/presProps.xml" ContentType="application/vnd.openxmlformats-officedocument.presentationml.presProps+xml"/>
  <Override PartName="/ppt/tags/tag130.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tags/tag206.xml" ContentType="application/vnd.openxmlformats-officedocument.presentationml.tags+xml"/>
  <Override PartName="/ppt/tags/tag1.xml" ContentType="application/vnd.openxmlformats-officedocument.presentationml.tags+xml"/>
  <Override PartName="/ppt/slideLayouts/slideLayout14.xml" ContentType="application/vnd.openxmlformats-officedocument.presentationml.slideLayout+xml"/>
  <Override PartName="/ppt/tags/tag28.xml" ContentType="application/vnd.openxmlformats-officedocument.presentationml.tags+xml"/>
  <Override PartName="/ppt/tags/tag75.xml" ContentType="application/vnd.openxmlformats-officedocument.presentationml.tags+xml"/>
  <Override PartName="/ppt/tags/tag179.xml" ContentType="application/vnd.openxmlformats-officedocument.presentationml.tags+xml"/>
  <Override PartName="/ppt/tags/tag17.xml" ContentType="application/vnd.openxmlformats-officedocument.presentationml.tags+xml"/>
  <Override PartName="/ppt/tags/tag64.xml" ContentType="application/vnd.openxmlformats-officedocument.presentationml.tags+xml"/>
  <Override PartName="/ppt/tags/tag168.xml" ContentType="application/vnd.openxmlformats-officedocument.presentationml.tags+xml"/>
  <Override PartName="/ppt/tags/tag53.xml" ContentType="application/vnd.openxmlformats-officedocument.presentationml.tags+xml"/>
  <Override PartName="/ppt/notesSlides/notesSlide8.xml" ContentType="application/vnd.openxmlformats-officedocument.presentationml.notesSlide+xml"/>
  <Override PartName="/ppt/tags/tag157.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82.xml" ContentType="application/vnd.openxmlformats-officedocument.presentationml.tags+xml"/>
  <Override PartName="/ppt/tags/tag193.xml" ContentType="application/vnd.openxmlformats-officedocument.presentationml.tags+xml"/>
  <Override PartName="/ppt/tags/tag20.xml" ContentType="application/vnd.openxmlformats-officedocument.presentationml.tags+xml"/>
  <Override PartName="/ppt/tags/tag124.xml" ContentType="application/vnd.openxmlformats-officedocument.presentationml.tags+xml"/>
  <Override PartName="/ppt/tags/tag171.xml" ContentType="application/vnd.openxmlformats-officedocument.presentationml.tag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314" r:id="rId3"/>
    <p:sldId id="289" r:id="rId4"/>
    <p:sldId id="315" r:id="rId5"/>
    <p:sldId id="372" r:id="rId6"/>
    <p:sldId id="374" r:id="rId7"/>
    <p:sldId id="376" r:id="rId8"/>
    <p:sldId id="378" r:id="rId9"/>
    <p:sldId id="379" r:id="rId10"/>
    <p:sldId id="380" r:id="rId11"/>
    <p:sldId id="364" r:id="rId12"/>
    <p:sldId id="381" r:id="rId13"/>
    <p:sldId id="382" r:id="rId14"/>
    <p:sldId id="365" r:id="rId15"/>
    <p:sldId id="383" r:id="rId16"/>
    <p:sldId id="385" r:id="rId17"/>
    <p:sldId id="386" r:id="rId18"/>
    <p:sldId id="384" r:id="rId19"/>
    <p:sldId id="387" r:id="rId20"/>
    <p:sldId id="388" r:id="rId21"/>
    <p:sldId id="389" r:id="rId22"/>
    <p:sldId id="390" r:id="rId23"/>
    <p:sldId id="366" r:id="rId24"/>
    <p:sldId id="391" r:id="rId25"/>
    <p:sldId id="367" r:id="rId26"/>
    <p:sldId id="392" r:id="rId27"/>
    <p:sldId id="341" r:id="rId28"/>
  </p:sldIdLst>
  <p:sldSz cx="12193588" cy="6858000"/>
  <p:notesSz cx="9144000" cy="6858000"/>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8" userDrawn="1">
          <p15:clr>
            <a:srgbClr val="A4A3A4"/>
          </p15:clr>
        </p15:guide>
        <p15:guide id="2" pos="385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996633"/>
    <a:srgbClr val="86975F"/>
    <a:srgbClr val="C79F61"/>
    <a:srgbClr val="769454"/>
    <a:srgbClr val="FF0066"/>
    <a:srgbClr val="008000"/>
    <a:srgbClr val="FF3300"/>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20" autoAdjust="0"/>
    <p:restoredTop sz="94660" autoAdjust="0"/>
  </p:normalViewPr>
  <p:slideViewPr>
    <p:cSldViewPr showGuides="1">
      <p:cViewPr varScale="1">
        <p:scale>
          <a:sx n="66" d="100"/>
          <a:sy n="66" d="100"/>
        </p:scale>
        <p:origin x="-576" y="-64"/>
      </p:cViewPr>
      <p:guideLst>
        <p:guide orient="horz" pos="2168"/>
        <p:guide pos="3853"/>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smtClean="0"/>
            </a:lvl1pPr>
          </a:lstStyle>
          <a:p>
            <a:pPr>
              <a:defRPr/>
            </a:pPr>
            <a:endParaRPr lang="zh-CN" altLang="en-US"/>
          </a:p>
        </p:txBody>
      </p:sp>
      <p:sp>
        <p:nvSpPr>
          <p:cNvPr id="3" name="日期占位符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smtClean="0"/>
            </a:lvl1pPr>
          </a:lstStyle>
          <a:p>
            <a:pPr>
              <a:defRPr/>
            </a:pPr>
            <a:fld id="{1A3D5318-0E4E-415C-AAC5-B5FDE9A4E338}" type="datetimeFigureOut">
              <a:rPr lang="zh-CN" altLang="en-US"/>
              <a:pPr>
                <a:defRPr/>
              </a:pPr>
              <a:t>2023/10/26</a:t>
            </a:fld>
            <a:endParaRPr lang="zh-CN" altLang="en-US"/>
          </a:p>
        </p:txBody>
      </p:sp>
      <p:sp>
        <p:nvSpPr>
          <p:cNvPr id="4" name="幻灯片图像占位符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smtClean="0"/>
            </a:lvl1pPr>
          </a:lstStyle>
          <a:p>
            <a:pPr>
              <a:defRPr/>
            </a:pPr>
            <a:endParaRPr lang="zh-CN" altLang="en-US"/>
          </a:p>
        </p:txBody>
      </p:sp>
      <p:sp>
        <p:nvSpPr>
          <p:cNvPr id="7" name="灯片编号占位符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smtClean="0"/>
            </a:lvl1pPr>
          </a:lstStyle>
          <a:p>
            <a:pPr>
              <a:defRPr/>
            </a:pPr>
            <a:fld id="{2FD5E47D-AA82-41EA-8BA3-9788BD45B32B}"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0" kern="1200">
        <a:solidFill>
          <a:schemeClr val="tx1"/>
        </a:solidFill>
        <a:latin typeface="+mn-lt"/>
        <a:ea typeface="+mn-ea"/>
        <a:cs typeface="+mn-cs"/>
      </a:defRPr>
    </a:lvl1pPr>
    <a:lvl2pPr marL="609600" algn="l" rtl="0" fontAlgn="base">
      <a:spcBef>
        <a:spcPct val="30000"/>
      </a:spcBef>
      <a:spcAft>
        <a:spcPct val="0"/>
      </a:spcAft>
      <a:defRPr sz="1600" kern="1200">
        <a:solidFill>
          <a:schemeClr val="tx1"/>
        </a:solidFill>
        <a:latin typeface="+mn-lt"/>
        <a:ea typeface="+mn-ea"/>
        <a:cs typeface="+mn-cs"/>
      </a:defRPr>
    </a:lvl2pPr>
    <a:lvl3pPr marL="1219200" algn="l" rtl="0" fontAlgn="base">
      <a:spcBef>
        <a:spcPct val="30000"/>
      </a:spcBef>
      <a:spcAft>
        <a:spcPct val="0"/>
      </a:spcAft>
      <a:defRPr sz="1600" kern="1200">
        <a:solidFill>
          <a:schemeClr val="tx1"/>
        </a:solidFill>
        <a:latin typeface="+mn-lt"/>
        <a:ea typeface="+mn-ea"/>
        <a:cs typeface="+mn-cs"/>
      </a:defRPr>
    </a:lvl3pPr>
    <a:lvl4pPr marL="1828800" algn="l" rtl="0" fontAlgn="base">
      <a:spcBef>
        <a:spcPct val="30000"/>
      </a:spcBef>
      <a:spcAft>
        <a:spcPct val="0"/>
      </a:spcAft>
      <a:defRPr sz="1600" kern="1200">
        <a:solidFill>
          <a:schemeClr val="tx1"/>
        </a:solidFill>
        <a:latin typeface="+mn-lt"/>
        <a:ea typeface="+mn-ea"/>
        <a:cs typeface="+mn-cs"/>
      </a:defRPr>
    </a:lvl4pPr>
    <a:lvl5pPr marL="2438400" algn="l" rtl="0" fontAlgn="base">
      <a:spcBef>
        <a:spcPct val="30000"/>
      </a:spcBef>
      <a:spcAft>
        <a:spcPct val="0"/>
      </a:spcAft>
      <a:defRPr sz="1600" kern="1200">
        <a:solidFill>
          <a:schemeClr val="tx1"/>
        </a:solidFill>
        <a:latin typeface="+mn-lt"/>
        <a:ea typeface="+mn-ea"/>
        <a:cs typeface="+mn-cs"/>
      </a:defRPr>
    </a:lvl5pPr>
    <a:lvl6pPr marL="3048000" algn="l" defTabSz="1219200" rtl="0" eaLnBrk="1" latinLnBrk="0" hangingPunct="1">
      <a:defRPr sz="1600" kern="1200">
        <a:solidFill>
          <a:schemeClr val="tx1"/>
        </a:solidFill>
        <a:latin typeface="+mn-lt"/>
        <a:ea typeface="+mn-ea"/>
        <a:cs typeface="+mn-cs"/>
      </a:defRPr>
    </a:lvl6pPr>
    <a:lvl7pPr marL="3657600" algn="l" defTabSz="1219200" rtl="0" eaLnBrk="1" latinLnBrk="0" hangingPunct="1">
      <a:defRPr sz="1600" kern="1200">
        <a:solidFill>
          <a:schemeClr val="tx1"/>
        </a:solidFill>
        <a:latin typeface="+mn-lt"/>
        <a:ea typeface="+mn-ea"/>
        <a:cs typeface="+mn-cs"/>
      </a:defRPr>
    </a:lvl7pPr>
    <a:lvl8pPr marL="4267200" algn="l" defTabSz="1219200" rtl="0" eaLnBrk="1" latinLnBrk="0" hangingPunct="1">
      <a:defRPr sz="1600" kern="1200">
        <a:solidFill>
          <a:schemeClr val="tx1"/>
        </a:solidFill>
        <a:latin typeface="+mn-lt"/>
        <a:ea typeface="+mn-ea"/>
        <a:cs typeface="+mn-cs"/>
      </a:defRPr>
    </a:lvl8pPr>
    <a:lvl9pPr marL="4876800" algn="l" defTabSz="121920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296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297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5C346D56-24CB-435E-8843-6232CBB8A3A7}" type="slidenum">
              <a:rPr lang="zh-CN" altLang="en-US"/>
              <a:pPr eaLnBrk="1" hangingPunct="1"/>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22E54501-2DD2-41AF-BDBE-7C653D099929}" type="slidenum">
              <a:rPr lang="zh-CN" altLang="en-US"/>
              <a:pPr eaLnBrk="1" hangingPunct="1"/>
              <a:t>23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22E54501-2DD2-41AF-BDBE-7C653D099929}" type="slidenum">
              <a:rPr lang="zh-CN" altLang="en-US"/>
              <a:pPr eaLnBrk="1" hangingPunct="1"/>
              <a:t>25</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55299"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5300"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66BB9BB5-1C85-4190-A275-BA8E2D3443E1}" type="slidenum">
              <a:rPr lang="zh-CN" altLang="en-US"/>
              <a:pPr eaLnBrk="1" hangingPunct="1"/>
              <a:t>27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3072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072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7ADD2A3F-888F-461E-AE5F-E40AC97DCCA9}" type="slidenum">
              <a:rPr lang="zh-CN" altLang="en-US"/>
              <a:pPr eaLnBrk="1" hangingPunct="1"/>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3277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277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19C82970-BAD7-4515-AA67-87D4239A1EF9}" type="slidenum">
              <a:rPr lang="zh-CN" altLang="en-US"/>
              <a:pPr eaLnBrk="1" hangingPunct="1"/>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22E54501-2DD2-41AF-BDBE-7C653D099929}" type="slidenum">
              <a:rPr lang="zh-CN" altLang="en-US"/>
              <a:pPr eaLnBrk="1" hangingPunct="1"/>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44035"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44036"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DDBDA31F-2B6C-46C0-830C-A37BC786C408}" type="slidenum">
              <a:rPr lang="zh-CN" altLang="en-US"/>
              <a:pPr eaLnBrk="1" hangingPunct="1"/>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22E54501-2DD2-41AF-BDBE-7C653D099929}" type="slidenum">
              <a:rPr lang="zh-CN" altLang="en-US"/>
              <a:pPr eaLnBrk="1" hangingPunct="1"/>
              <a:t>11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31747"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1748"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22E54501-2DD2-41AF-BDBE-7C653D099929}" type="slidenum">
              <a:rPr lang="zh-CN" altLang="en-US"/>
              <a:pPr eaLnBrk="1" hangingPunct="1"/>
              <a:t>14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44035"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44036"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DDBDA31F-2B6C-46C0-830C-A37BC786C408}" type="slidenum">
              <a:rPr lang="zh-CN" altLang="en-US"/>
              <a:pPr eaLnBrk="1" hangingPunct="1"/>
              <a:t>15</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44035"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44036"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fld id="{DDBDA31F-2B6C-46C0-830C-A37BC786C408}" type="slidenum">
              <a:rPr lang="zh-CN" altLang="en-US"/>
              <a:pPr eaLnBrk="1" hangingPunct="1"/>
              <a:t>18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199" y="1122363"/>
            <a:ext cx="9145191"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199" y="3602038"/>
            <a:ext cx="9145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endParaRPr lang="zh-CN" altLang="zh-CN"/>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B43A09C7-01D8-4911-B503-2B2F0F94C5E7}" type="slidenum">
              <a:rPr lang="zh-CN" altLang="zh-CN" smtClean="0"/>
              <a:pPr>
                <a:defRPr/>
              </a:pPr>
              <a:t>‹#›</a:t>
            </a:fld>
            <a:endParaRPr lang="zh-CN"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zh-CN" altLang="zh-CN"/>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0A1EBE2A-5A06-4645-9BCF-6C5EACE80F36}" type="slidenum">
              <a:rPr lang="zh-CN" altLang="zh-CN" smtClean="0"/>
              <a:pPr>
                <a:defRPr/>
              </a:pPr>
              <a:t>‹#›</a:t>
            </a:fld>
            <a:endParaRPr lang="zh-CN" altLang="zh-CN"/>
          </a:p>
        </p:txBody>
      </p:sp>
      <p:pic>
        <p:nvPicPr>
          <p:cNvPr id="7" name="图片 6" descr="1696930499490"/>
          <p:cNvPicPr>
            <a:picLocks noChangeAspect="1"/>
          </p:cNvPicPr>
          <p:nvPr userDrawn="1">
            <p:custDataLst>
              <p:tags r:id="rId1"/>
            </p:custDataLst>
          </p:nvPr>
        </p:nvPicPr>
        <p:blipFill>
          <a:blip r:embed="rId3"/>
          <a:stretch>
            <a:fillRect/>
          </a:stretch>
        </p:blipFill>
        <p:spPr>
          <a:xfrm>
            <a:off x="0" y="0"/>
            <a:ext cx="12174855" cy="689165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37" y="365125"/>
            <a:ext cx="2629242"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309" y="365125"/>
            <a:ext cx="7735307"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zh-CN" altLang="zh-CN"/>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E8489FDB-ECC4-42A5-941C-C2186E09DF79}" type="slidenum">
              <a:rPr lang="zh-CN" altLang="zh-CN" smtClean="0"/>
              <a:pPr>
                <a:defRPr/>
              </a:pPr>
              <a:t>‹#›</a:t>
            </a:fld>
            <a:endParaRPr lang="zh-CN" altLang="zh-CN"/>
          </a:p>
        </p:txBody>
      </p:sp>
      <p:pic>
        <p:nvPicPr>
          <p:cNvPr id="7" name="图片 6" descr="1696930499490"/>
          <p:cNvPicPr>
            <a:picLocks noChangeAspect="1"/>
          </p:cNvPicPr>
          <p:nvPr userDrawn="1">
            <p:custDataLst>
              <p:tags r:id="rId1"/>
            </p:custDataLst>
          </p:nvPr>
        </p:nvPicPr>
        <p:blipFill>
          <a:blip r:embed="rId3"/>
          <a:stretch>
            <a:fillRect/>
          </a:stretch>
        </p:blipFill>
        <p:spPr>
          <a:xfrm>
            <a:off x="0" y="0"/>
            <a:ext cx="12174855" cy="689165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spd="slow" p14:dur="900" advClick="0" advTm="1000">
        <p14:warp dir="in"/>
      </p:transition>
    </mc:Choice>
    <mc:Fallback>
      <p:transition spd="slow" advClick="0"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2_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863" y="987426"/>
            <a:ext cx="617300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endParaRPr lang="zh-CN" altLang="zh-CN"/>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pPr>
              <a:defRPr/>
            </a:pPr>
            <a:fld id="{BB1B18EA-F9B4-46A8-96C7-206F0A71BDFF}" type="slidenum">
              <a:rPr lang="zh-CN" altLang="zh-CN" smtClean="0"/>
              <a:pPr>
                <a:defRPr/>
              </a:pPr>
              <a:t>‹#›</a:t>
            </a:fld>
            <a:endParaRPr lang="zh-CN" altLang="zh-CN"/>
          </a:p>
        </p:txBody>
      </p:sp>
      <p:pic>
        <p:nvPicPr>
          <p:cNvPr id="8" name="图片 7" descr="1696930499490"/>
          <p:cNvPicPr>
            <a:picLocks noChangeAspect="1"/>
          </p:cNvPicPr>
          <p:nvPr userDrawn="1">
            <p:custDataLst>
              <p:tags r:id="rId1"/>
            </p:custDataLst>
          </p:nvPr>
        </p:nvPicPr>
        <p:blipFill>
          <a:blip r:embed="rId3"/>
          <a:stretch>
            <a:fillRect/>
          </a:stretch>
        </p:blipFill>
        <p:spPr>
          <a:xfrm>
            <a:off x="0" y="0"/>
            <a:ext cx="12174855" cy="689165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1_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863" y="987426"/>
            <a:ext cx="617300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endParaRPr lang="zh-CN" altLang="zh-CN"/>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pPr>
              <a:defRPr/>
            </a:pPr>
            <a:fld id="{BB1B18EA-F9B4-46A8-96C7-206F0A71BDFF}" type="slidenum">
              <a:rPr lang="zh-CN" altLang="zh-CN" smtClean="0"/>
              <a:pPr>
                <a:defRPr/>
              </a:pPr>
              <a:t>‹#›</a:t>
            </a:fld>
            <a:endParaRPr lang="zh-CN" altLang="zh-CN"/>
          </a:p>
        </p:txBody>
      </p:sp>
      <p:pic>
        <p:nvPicPr>
          <p:cNvPr id="8" name="图片 7" descr="1696930499490"/>
          <p:cNvPicPr>
            <a:picLocks noChangeAspect="1"/>
          </p:cNvPicPr>
          <p:nvPr userDrawn="1">
            <p:custDataLst>
              <p:tags r:id="rId1"/>
            </p:custDataLst>
          </p:nvPr>
        </p:nvPicPr>
        <p:blipFill>
          <a:blip r:embed="rId3"/>
          <a:stretch>
            <a:fillRect/>
          </a:stretch>
        </p:blipFill>
        <p:spPr>
          <a:xfrm>
            <a:off x="0" y="0"/>
            <a:ext cx="12174855" cy="689165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a:defRPr/>
            </a:pPr>
            <a:endParaRPr lang="zh-CN" altLang="zh-CN"/>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30A875F8-3D64-49C4-88E2-EC85489D1431}" type="slidenum">
              <a:rPr lang="zh-CN" altLang="zh-CN" smtClean="0"/>
              <a:pPr>
                <a:defRPr/>
              </a:pPr>
              <a:t>‹#›</a:t>
            </a:fld>
            <a:endParaRPr lang="zh-CN"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958" y="1709739"/>
            <a:ext cx="1051697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958" y="4589464"/>
            <a:ext cx="105169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a:defRPr/>
            </a:pPr>
            <a:endParaRPr lang="zh-CN" altLang="zh-CN"/>
          </a:p>
        </p:txBody>
      </p:sp>
      <p:sp>
        <p:nvSpPr>
          <p:cNvPr id="5" name="Footer Placeholder 4"/>
          <p:cNvSpPr>
            <a:spLocks noGrp="1"/>
          </p:cNvSpPr>
          <p:nvPr>
            <p:ph type="ftr" sz="quarter" idx="11"/>
          </p:nvPr>
        </p:nvSpPr>
        <p:spPr/>
        <p:txBody>
          <a:bodyPr/>
          <a:lstStyle/>
          <a:p>
            <a:pPr>
              <a:defRPr/>
            </a:pPr>
            <a:endParaRPr lang="zh-CN" altLang="zh-CN"/>
          </a:p>
        </p:txBody>
      </p:sp>
      <p:sp>
        <p:nvSpPr>
          <p:cNvPr id="6" name="Slide Number Placeholder 5"/>
          <p:cNvSpPr>
            <a:spLocks noGrp="1"/>
          </p:cNvSpPr>
          <p:nvPr>
            <p:ph type="sldNum" sz="quarter" idx="12"/>
          </p:nvPr>
        </p:nvSpPr>
        <p:spPr/>
        <p:txBody>
          <a:bodyPr/>
          <a:lstStyle/>
          <a:p>
            <a:pPr>
              <a:defRPr/>
            </a:pPr>
            <a:fld id="{0CD256EE-EEB7-4830-B634-197ADCEC95BF}" type="slidenum">
              <a:rPr lang="zh-CN" altLang="zh-CN" smtClean="0"/>
              <a:pPr>
                <a:defRPr/>
              </a:pPr>
              <a:t>‹#›</a:t>
            </a:fld>
            <a:endParaRPr lang="zh-CN"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309" y="1825625"/>
            <a:ext cx="5182275"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73004" y="1825625"/>
            <a:ext cx="5182275"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a:defRPr/>
            </a:pPr>
            <a:endParaRPr lang="zh-CN" altLang="zh-CN"/>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pPr>
              <a:defRPr/>
            </a:pPr>
            <a:fld id="{2EE66BC0-3004-483C-B5A1-9A34E9FC452B}" type="slidenum">
              <a:rPr lang="zh-CN" altLang="zh-CN" smtClean="0"/>
              <a:pPr>
                <a:defRPr/>
              </a:pPr>
              <a:t>‹#›</a:t>
            </a:fld>
            <a:endParaRPr lang="zh-CN"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897" y="365126"/>
            <a:ext cx="1051697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898" y="1681163"/>
            <a:ext cx="515845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9898" y="2505075"/>
            <a:ext cx="5158459"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3004" y="1681163"/>
            <a:ext cx="518386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3004" y="2505075"/>
            <a:ext cx="5183863"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a:defRPr/>
            </a:pPr>
            <a:endParaRPr lang="zh-CN" altLang="zh-CN"/>
          </a:p>
        </p:txBody>
      </p:sp>
      <p:sp>
        <p:nvSpPr>
          <p:cNvPr id="8" name="Footer Placeholder 7"/>
          <p:cNvSpPr>
            <a:spLocks noGrp="1"/>
          </p:cNvSpPr>
          <p:nvPr>
            <p:ph type="ftr" sz="quarter" idx="11"/>
          </p:nvPr>
        </p:nvSpPr>
        <p:spPr/>
        <p:txBody>
          <a:bodyPr/>
          <a:lstStyle/>
          <a:p>
            <a:pPr>
              <a:defRPr/>
            </a:pPr>
            <a:endParaRPr lang="zh-CN" altLang="zh-CN"/>
          </a:p>
        </p:txBody>
      </p:sp>
      <p:sp>
        <p:nvSpPr>
          <p:cNvPr id="9" name="Slide Number Placeholder 8"/>
          <p:cNvSpPr>
            <a:spLocks noGrp="1"/>
          </p:cNvSpPr>
          <p:nvPr>
            <p:ph type="sldNum" sz="quarter" idx="12"/>
          </p:nvPr>
        </p:nvSpPr>
        <p:spPr/>
        <p:txBody>
          <a:bodyPr/>
          <a:lstStyle/>
          <a:p>
            <a:pPr>
              <a:defRPr/>
            </a:pPr>
            <a:fld id="{447742D7-0D35-4830-BF86-89118D0167D4}" type="slidenum">
              <a:rPr lang="zh-CN" altLang="zh-CN" smtClean="0"/>
              <a:pPr>
                <a:defRPr/>
              </a:pPr>
              <a:t>‹#›</a:t>
            </a:fld>
            <a:endParaRPr lang="zh-CN"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endParaRPr lang="zh-CN" altLang="zh-CN"/>
          </a:p>
        </p:txBody>
      </p:sp>
      <p:sp>
        <p:nvSpPr>
          <p:cNvPr id="4" name="Footer Placeholder 3"/>
          <p:cNvSpPr>
            <a:spLocks noGrp="1"/>
          </p:cNvSpPr>
          <p:nvPr>
            <p:ph type="ftr" sz="quarter" idx="11"/>
          </p:nvPr>
        </p:nvSpPr>
        <p:spPr/>
        <p:txBody>
          <a:bodyPr/>
          <a:lstStyle/>
          <a:p>
            <a:pPr>
              <a:defRPr/>
            </a:pPr>
            <a:endParaRPr lang="zh-CN" altLang="zh-CN"/>
          </a:p>
        </p:txBody>
      </p:sp>
      <p:sp>
        <p:nvSpPr>
          <p:cNvPr id="5" name="Slide Number Placeholder 4"/>
          <p:cNvSpPr>
            <a:spLocks noGrp="1"/>
          </p:cNvSpPr>
          <p:nvPr>
            <p:ph type="sldNum" sz="quarter" idx="12"/>
          </p:nvPr>
        </p:nvSpPr>
        <p:spPr/>
        <p:txBody>
          <a:bodyPr/>
          <a:lstStyle/>
          <a:p>
            <a:pPr>
              <a:defRPr/>
            </a:pPr>
            <a:fld id="{7A1ED8E8-4415-4A7D-8428-BE27B41FC0AE}" type="slidenum">
              <a:rPr lang="zh-CN" altLang="zh-CN" smtClean="0"/>
              <a:pPr>
                <a:defRPr/>
              </a:pPr>
              <a:t>‹#›</a:t>
            </a:fld>
            <a:endParaRPr lang="zh-CN"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zh-CN" altLang="zh-CN"/>
          </a:p>
        </p:txBody>
      </p:sp>
      <p:sp>
        <p:nvSpPr>
          <p:cNvPr id="3" name="Footer Placeholder 2"/>
          <p:cNvSpPr>
            <a:spLocks noGrp="1"/>
          </p:cNvSpPr>
          <p:nvPr>
            <p:ph type="ftr" sz="quarter" idx="11"/>
          </p:nvPr>
        </p:nvSpPr>
        <p:spPr/>
        <p:txBody>
          <a:bodyPr/>
          <a:lstStyle/>
          <a:p>
            <a:pPr>
              <a:defRPr/>
            </a:pPr>
            <a:endParaRPr lang="zh-CN" altLang="zh-CN"/>
          </a:p>
        </p:txBody>
      </p:sp>
      <p:sp>
        <p:nvSpPr>
          <p:cNvPr id="4" name="Slide Number Placeholder 3"/>
          <p:cNvSpPr>
            <a:spLocks noGrp="1"/>
          </p:cNvSpPr>
          <p:nvPr>
            <p:ph type="sldNum" sz="quarter" idx="12"/>
          </p:nvPr>
        </p:nvSpPr>
        <p:spPr/>
        <p:txBody>
          <a:bodyPr/>
          <a:lstStyle/>
          <a:p>
            <a:pPr>
              <a:defRPr/>
            </a:pPr>
            <a:fld id="{C710B0ED-06BF-41F6-84FC-EB12163CF308}" type="slidenum">
              <a:rPr lang="zh-CN" altLang="zh-CN" smtClean="0"/>
              <a:pPr>
                <a:defRPr/>
              </a:pPr>
              <a:t>‹#›</a:t>
            </a:fld>
            <a:endParaRPr lang="zh-CN" altLang="zh-CN"/>
          </a:p>
        </p:txBody>
      </p:sp>
      <p:pic>
        <p:nvPicPr>
          <p:cNvPr id="8" name="图片 7" descr="1696930499490"/>
          <p:cNvPicPr>
            <a:picLocks noChangeAspect="1"/>
          </p:cNvPicPr>
          <p:nvPr userDrawn="1">
            <p:custDataLst>
              <p:tags r:id="rId1"/>
            </p:custDataLst>
          </p:nvPr>
        </p:nvPicPr>
        <p:blipFill>
          <a:blip r:embed="rId3"/>
          <a:stretch>
            <a:fillRect/>
          </a:stretch>
        </p:blipFill>
        <p:spPr>
          <a:xfrm>
            <a:off x="0" y="0"/>
            <a:ext cx="12174855" cy="6891655"/>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863" y="987426"/>
            <a:ext cx="617300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endParaRPr lang="zh-CN" altLang="zh-CN"/>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pPr>
              <a:defRPr/>
            </a:pPr>
            <a:fld id="{FDB773C2-95F0-4E11-A360-194D7187C625}" type="slidenum">
              <a:rPr lang="zh-CN" altLang="zh-CN" smtClean="0"/>
              <a:pPr>
                <a:defRPr/>
              </a:pPr>
              <a:t>‹#›</a:t>
            </a:fld>
            <a:endParaRPr lang="zh-CN"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898" y="457200"/>
            <a:ext cx="3932749"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863" y="987426"/>
            <a:ext cx="6173004"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898" y="2057400"/>
            <a:ext cx="393274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a:defRPr/>
            </a:pPr>
            <a:endParaRPr lang="zh-CN" altLang="zh-CN"/>
          </a:p>
        </p:txBody>
      </p:sp>
      <p:sp>
        <p:nvSpPr>
          <p:cNvPr id="6" name="Footer Placeholder 5"/>
          <p:cNvSpPr>
            <a:spLocks noGrp="1"/>
          </p:cNvSpPr>
          <p:nvPr>
            <p:ph type="ftr" sz="quarter" idx="11"/>
          </p:nvPr>
        </p:nvSpPr>
        <p:spPr/>
        <p:txBody>
          <a:bodyPr/>
          <a:lstStyle/>
          <a:p>
            <a:pPr>
              <a:defRPr/>
            </a:pPr>
            <a:endParaRPr lang="zh-CN" altLang="zh-CN"/>
          </a:p>
        </p:txBody>
      </p:sp>
      <p:sp>
        <p:nvSpPr>
          <p:cNvPr id="7" name="Slide Number Placeholder 6"/>
          <p:cNvSpPr>
            <a:spLocks noGrp="1"/>
          </p:cNvSpPr>
          <p:nvPr>
            <p:ph type="sldNum" sz="quarter" idx="12"/>
          </p:nvPr>
        </p:nvSpPr>
        <p:spPr/>
        <p:txBody>
          <a:bodyPr/>
          <a:lstStyle/>
          <a:p>
            <a:pPr>
              <a:defRPr/>
            </a:pPr>
            <a:fld id="{BB1B18EA-F9B4-46A8-96C7-206F0A71BDFF}" type="slidenum">
              <a:rPr lang="zh-CN" altLang="zh-CN" smtClean="0"/>
              <a:pPr>
                <a:defRPr/>
              </a:pPr>
              <a:t>‹#›</a:t>
            </a:fld>
            <a:endParaRPr lang="zh-CN" altLang="zh-CN"/>
          </a:p>
        </p:txBody>
      </p:sp>
      <p:pic>
        <p:nvPicPr>
          <p:cNvPr id="8" name="图片 7" descr="1696930499490"/>
          <p:cNvPicPr>
            <a:picLocks noChangeAspect="1"/>
          </p:cNvPicPr>
          <p:nvPr userDrawn="1">
            <p:custDataLst>
              <p:tags r:id="rId1"/>
            </p:custDataLst>
          </p:nvPr>
        </p:nvPicPr>
        <p:blipFill>
          <a:blip r:embed="rId3"/>
          <a:stretch>
            <a:fillRect/>
          </a:stretch>
        </p:blipFill>
        <p:spPr>
          <a:xfrm>
            <a:off x="0" y="0"/>
            <a:ext cx="12174855" cy="689165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09" y="365126"/>
            <a:ext cx="1051697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309" y="1825625"/>
            <a:ext cx="1051697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309" y="6356351"/>
            <a:ext cx="27435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zh-CN" altLang="zh-CN"/>
          </a:p>
        </p:txBody>
      </p:sp>
      <p:sp>
        <p:nvSpPr>
          <p:cNvPr id="5" name="Footer Placeholder 4"/>
          <p:cNvSpPr>
            <a:spLocks noGrp="1"/>
          </p:cNvSpPr>
          <p:nvPr>
            <p:ph type="ftr" sz="quarter" idx="3"/>
          </p:nvPr>
        </p:nvSpPr>
        <p:spPr>
          <a:xfrm>
            <a:off x="4039126" y="6356351"/>
            <a:ext cx="41153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zh-CN"/>
          </a:p>
        </p:txBody>
      </p:sp>
      <p:sp>
        <p:nvSpPr>
          <p:cNvPr id="6" name="Slide Number Placeholder 5"/>
          <p:cNvSpPr>
            <a:spLocks noGrp="1"/>
          </p:cNvSpPr>
          <p:nvPr>
            <p:ph type="sldNum" sz="quarter" idx="4"/>
          </p:nvPr>
        </p:nvSpPr>
        <p:spPr>
          <a:xfrm>
            <a:off x="8611722" y="6356351"/>
            <a:ext cx="27435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51995B2-7886-4FB3-8F75-13EDE74466D5}" type="slidenum">
              <a:rPr lang="zh-CN" altLang="zh-CN" smtClean="0"/>
              <a:pPr>
                <a:defRPr/>
              </a:pPr>
              <a:t>‹#›</a:t>
            </a:fld>
            <a:endParaRPr lang="zh-CN"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32.xml"/><Relationship Id="rId7" Type="http://schemas.openxmlformats.org/officeDocument/2006/relationships/slideLayout" Target="../slideLayouts/slideLayout7.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8.xml"/><Relationship Id="rId7" Type="http://schemas.openxmlformats.org/officeDocument/2006/relationships/tags" Target="../tags/tag4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5" Type="http://schemas.openxmlformats.org/officeDocument/2006/relationships/tags" Target="../tags/tag40.xml"/><Relationship Id="rId10" Type="http://schemas.openxmlformats.org/officeDocument/2006/relationships/image" Target="../media/image13.png"/><Relationship Id="rId4" Type="http://schemas.openxmlformats.org/officeDocument/2006/relationships/tags" Target="../tags/tag39.xml"/><Relationship Id="rId9"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openxmlformats.org/officeDocument/2006/relationships/tags" Target="../tags/tag50.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image" Target="../media/image15.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image" Target="../media/image14.png"/><Relationship Id="rId5" Type="http://schemas.openxmlformats.org/officeDocument/2006/relationships/tags" Target="../tags/tag47.xml"/><Relationship Id="rId10" Type="http://schemas.openxmlformats.org/officeDocument/2006/relationships/image" Target="../media/image12.jpeg"/><Relationship Id="rId4" Type="http://schemas.openxmlformats.org/officeDocument/2006/relationships/tags" Target="../tags/tag46.xml"/><Relationship Id="rId9"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53.xml"/><Relationship Id="rId7" Type="http://schemas.openxmlformats.org/officeDocument/2006/relationships/notesSlide" Target="../notesSlides/notesSlide8.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Layout" Target="../slideLayouts/slideLayout7.xml"/><Relationship Id="rId5" Type="http://schemas.openxmlformats.org/officeDocument/2006/relationships/tags" Target="../tags/tag55.xml"/><Relationship Id="rId4" Type="http://schemas.openxmlformats.org/officeDocument/2006/relationships/tags" Target="../tags/tag54.xml"/></Relationships>
</file>

<file path=ppt/slides/_rels/slide16.xml.rels><?xml version="1.0" encoding="UTF-8" standalone="yes"?>
<Relationships xmlns="http://schemas.openxmlformats.org/package/2006/relationships"><Relationship Id="rId8" Type="http://schemas.openxmlformats.org/officeDocument/2006/relationships/tags" Target="../tags/tag63.xml"/><Relationship Id="rId3" Type="http://schemas.openxmlformats.org/officeDocument/2006/relationships/tags" Target="../tags/tag58.xml"/><Relationship Id="rId7" Type="http://schemas.openxmlformats.org/officeDocument/2006/relationships/tags" Target="../tags/tag62.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tags" Target="../tags/tag61.xml"/><Relationship Id="rId5" Type="http://schemas.openxmlformats.org/officeDocument/2006/relationships/tags" Target="../tags/tag60.xml"/><Relationship Id="rId10" Type="http://schemas.openxmlformats.org/officeDocument/2006/relationships/image" Target="../media/image12.jpeg"/><Relationship Id="rId4" Type="http://schemas.openxmlformats.org/officeDocument/2006/relationships/tags" Target="../tags/tag59.xml"/><Relationship Id="rId9"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tags" Target="../tags/tag71.xml"/><Relationship Id="rId3" Type="http://schemas.openxmlformats.org/officeDocument/2006/relationships/tags" Target="../tags/tag66.xml"/><Relationship Id="rId7" Type="http://schemas.openxmlformats.org/officeDocument/2006/relationships/tags" Target="../tags/tag70.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10" Type="http://schemas.openxmlformats.org/officeDocument/2006/relationships/image" Target="../media/image12.jpeg"/><Relationship Id="rId4" Type="http://schemas.openxmlformats.org/officeDocument/2006/relationships/tags" Target="../tags/tag67.xml"/><Relationship Id="rId9"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74.xml"/><Relationship Id="rId7" Type="http://schemas.openxmlformats.org/officeDocument/2006/relationships/notesSlide" Target="../notesSlides/notesSlide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slideLayout" Target="../slideLayouts/slideLayout7.xml"/><Relationship Id="rId5" Type="http://schemas.openxmlformats.org/officeDocument/2006/relationships/tags" Target="../tags/tag76.xml"/><Relationship Id="rId4" Type="http://schemas.openxmlformats.org/officeDocument/2006/relationships/tags" Target="../tags/tag75.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13" Type="http://schemas.openxmlformats.org/officeDocument/2006/relationships/tags" Target="../tags/tag89.xml"/><Relationship Id="rId18" Type="http://schemas.openxmlformats.org/officeDocument/2006/relationships/tags" Target="../tags/tag94.xml"/><Relationship Id="rId26" Type="http://schemas.openxmlformats.org/officeDocument/2006/relationships/tags" Target="../tags/tag102.xml"/><Relationship Id="rId3" Type="http://schemas.openxmlformats.org/officeDocument/2006/relationships/tags" Target="../tags/tag79.xml"/><Relationship Id="rId21" Type="http://schemas.openxmlformats.org/officeDocument/2006/relationships/tags" Target="../tags/tag97.xml"/><Relationship Id="rId34" Type="http://schemas.openxmlformats.org/officeDocument/2006/relationships/image" Target="../media/image12.jpeg"/><Relationship Id="rId7" Type="http://schemas.openxmlformats.org/officeDocument/2006/relationships/tags" Target="../tags/tag83.xml"/><Relationship Id="rId12" Type="http://schemas.openxmlformats.org/officeDocument/2006/relationships/tags" Target="../tags/tag88.xml"/><Relationship Id="rId17" Type="http://schemas.openxmlformats.org/officeDocument/2006/relationships/tags" Target="../tags/tag93.xml"/><Relationship Id="rId25" Type="http://schemas.openxmlformats.org/officeDocument/2006/relationships/tags" Target="../tags/tag101.xml"/><Relationship Id="rId33" Type="http://schemas.openxmlformats.org/officeDocument/2006/relationships/slideLayout" Target="../slideLayouts/slideLayout7.xml"/><Relationship Id="rId2" Type="http://schemas.openxmlformats.org/officeDocument/2006/relationships/tags" Target="../tags/tag78.xml"/><Relationship Id="rId16" Type="http://schemas.openxmlformats.org/officeDocument/2006/relationships/tags" Target="../tags/tag92.xml"/><Relationship Id="rId20" Type="http://schemas.openxmlformats.org/officeDocument/2006/relationships/tags" Target="../tags/tag96.xml"/><Relationship Id="rId29" Type="http://schemas.openxmlformats.org/officeDocument/2006/relationships/tags" Target="../tags/tag105.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tags" Target="../tags/tag87.xml"/><Relationship Id="rId24" Type="http://schemas.openxmlformats.org/officeDocument/2006/relationships/tags" Target="../tags/tag100.xml"/><Relationship Id="rId32" Type="http://schemas.openxmlformats.org/officeDocument/2006/relationships/tags" Target="../tags/tag108.xml"/><Relationship Id="rId5" Type="http://schemas.openxmlformats.org/officeDocument/2006/relationships/tags" Target="../tags/tag81.xml"/><Relationship Id="rId15" Type="http://schemas.openxmlformats.org/officeDocument/2006/relationships/tags" Target="../tags/tag91.xml"/><Relationship Id="rId23" Type="http://schemas.openxmlformats.org/officeDocument/2006/relationships/tags" Target="../tags/tag99.xml"/><Relationship Id="rId28" Type="http://schemas.openxmlformats.org/officeDocument/2006/relationships/tags" Target="../tags/tag104.xml"/><Relationship Id="rId10" Type="http://schemas.openxmlformats.org/officeDocument/2006/relationships/tags" Target="../tags/tag86.xml"/><Relationship Id="rId19" Type="http://schemas.openxmlformats.org/officeDocument/2006/relationships/tags" Target="../tags/tag95.xml"/><Relationship Id="rId31" Type="http://schemas.openxmlformats.org/officeDocument/2006/relationships/tags" Target="../tags/tag107.xml"/><Relationship Id="rId4" Type="http://schemas.openxmlformats.org/officeDocument/2006/relationships/tags" Target="../tags/tag80.xml"/><Relationship Id="rId9" Type="http://schemas.openxmlformats.org/officeDocument/2006/relationships/tags" Target="../tags/tag85.xml"/><Relationship Id="rId14" Type="http://schemas.openxmlformats.org/officeDocument/2006/relationships/tags" Target="../tags/tag90.xml"/><Relationship Id="rId22" Type="http://schemas.openxmlformats.org/officeDocument/2006/relationships/tags" Target="../tags/tag98.xml"/><Relationship Id="rId27" Type="http://schemas.openxmlformats.org/officeDocument/2006/relationships/tags" Target="../tags/tag103.xml"/><Relationship Id="rId30" Type="http://schemas.openxmlformats.org/officeDocument/2006/relationships/tags" Target="../tags/tag106.xml"/><Relationship Id="rId35"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tags" Target="../tags/tag121.xml"/><Relationship Id="rId18" Type="http://schemas.openxmlformats.org/officeDocument/2006/relationships/tags" Target="../tags/tag126.xml"/><Relationship Id="rId26" Type="http://schemas.openxmlformats.org/officeDocument/2006/relationships/tags" Target="../tags/tag134.xml"/><Relationship Id="rId3" Type="http://schemas.openxmlformats.org/officeDocument/2006/relationships/tags" Target="../tags/tag111.xml"/><Relationship Id="rId21" Type="http://schemas.openxmlformats.org/officeDocument/2006/relationships/tags" Target="../tags/tag129.xml"/><Relationship Id="rId34" Type="http://schemas.openxmlformats.org/officeDocument/2006/relationships/image" Target="../media/image12.jpeg"/><Relationship Id="rId7" Type="http://schemas.openxmlformats.org/officeDocument/2006/relationships/tags" Target="../tags/tag115.xml"/><Relationship Id="rId12" Type="http://schemas.openxmlformats.org/officeDocument/2006/relationships/tags" Target="../tags/tag120.xml"/><Relationship Id="rId17" Type="http://schemas.openxmlformats.org/officeDocument/2006/relationships/tags" Target="../tags/tag125.xml"/><Relationship Id="rId25" Type="http://schemas.openxmlformats.org/officeDocument/2006/relationships/tags" Target="../tags/tag133.xml"/><Relationship Id="rId33" Type="http://schemas.openxmlformats.org/officeDocument/2006/relationships/slideLayout" Target="../slideLayouts/slideLayout7.xml"/><Relationship Id="rId2" Type="http://schemas.openxmlformats.org/officeDocument/2006/relationships/tags" Target="../tags/tag110.xml"/><Relationship Id="rId16" Type="http://schemas.openxmlformats.org/officeDocument/2006/relationships/tags" Target="../tags/tag124.xml"/><Relationship Id="rId20" Type="http://schemas.openxmlformats.org/officeDocument/2006/relationships/tags" Target="../tags/tag128.xml"/><Relationship Id="rId29" Type="http://schemas.openxmlformats.org/officeDocument/2006/relationships/tags" Target="../tags/tag137.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tags" Target="../tags/tag119.xml"/><Relationship Id="rId24" Type="http://schemas.openxmlformats.org/officeDocument/2006/relationships/tags" Target="../tags/tag132.xml"/><Relationship Id="rId32" Type="http://schemas.openxmlformats.org/officeDocument/2006/relationships/tags" Target="../tags/tag140.xml"/><Relationship Id="rId5" Type="http://schemas.openxmlformats.org/officeDocument/2006/relationships/tags" Target="../tags/tag113.xml"/><Relationship Id="rId15" Type="http://schemas.openxmlformats.org/officeDocument/2006/relationships/tags" Target="../tags/tag123.xml"/><Relationship Id="rId23" Type="http://schemas.openxmlformats.org/officeDocument/2006/relationships/tags" Target="../tags/tag131.xml"/><Relationship Id="rId28" Type="http://schemas.openxmlformats.org/officeDocument/2006/relationships/tags" Target="../tags/tag136.xml"/><Relationship Id="rId10" Type="http://schemas.openxmlformats.org/officeDocument/2006/relationships/tags" Target="../tags/tag118.xml"/><Relationship Id="rId19" Type="http://schemas.openxmlformats.org/officeDocument/2006/relationships/tags" Target="../tags/tag127.xml"/><Relationship Id="rId31" Type="http://schemas.openxmlformats.org/officeDocument/2006/relationships/tags" Target="../tags/tag139.xml"/><Relationship Id="rId4" Type="http://schemas.openxmlformats.org/officeDocument/2006/relationships/tags" Target="../tags/tag112.xml"/><Relationship Id="rId9" Type="http://schemas.openxmlformats.org/officeDocument/2006/relationships/tags" Target="../tags/tag117.xml"/><Relationship Id="rId14" Type="http://schemas.openxmlformats.org/officeDocument/2006/relationships/tags" Target="../tags/tag122.xml"/><Relationship Id="rId22" Type="http://schemas.openxmlformats.org/officeDocument/2006/relationships/tags" Target="../tags/tag130.xml"/><Relationship Id="rId27" Type="http://schemas.openxmlformats.org/officeDocument/2006/relationships/tags" Target="../tags/tag135.xml"/><Relationship Id="rId30" Type="http://schemas.openxmlformats.org/officeDocument/2006/relationships/tags" Target="../tags/tag138.xml"/><Relationship Id="rId35" Type="http://schemas.openxmlformats.org/officeDocument/2006/relationships/image" Target="../media/image17.jpeg"/></Relationships>
</file>

<file path=ppt/slides/_rels/slide21.xml.rels><?xml version="1.0" encoding="UTF-8" standalone="yes"?>
<Relationships xmlns="http://schemas.openxmlformats.org/package/2006/relationships"><Relationship Id="rId8" Type="http://schemas.openxmlformats.org/officeDocument/2006/relationships/tags" Target="../tags/tag148.xml"/><Relationship Id="rId13" Type="http://schemas.openxmlformats.org/officeDocument/2006/relationships/tags" Target="../tags/tag153.xml"/><Relationship Id="rId18" Type="http://schemas.openxmlformats.org/officeDocument/2006/relationships/tags" Target="../tags/tag158.xml"/><Relationship Id="rId26" Type="http://schemas.openxmlformats.org/officeDocument/2006/relationships/tags" Target="../tags/tag166.xml"/><Relationship Id="rId3" Type="http://schemas.openxmlformats.org/officeDocument/2006/relationships/tags" Target="../tags/tag143.xml"/><Relationship Id="rId21" Type="http://schemas.openxmlformats.org/officeDocument/2006/relationships/tags" Target="../tags/tag161.xml"/><Relationship Id="rId34" Type="http://schemas.openxmlformats.org/officeDocument/2006/relationships/image" Target="../media/image12.jpeg"/><Relationship Id="rId7" Type="http://schemas.openxmlformats.org/officeDocument/2006/relationships/tags" Target="../tags/tag147.xml"/><Relationship Id="rId12" Type="http://schemas.openxmlformats.org/officeDocument/2006/relationships/tags" Target="../tags/tag152.xml"/><Relationship Id="rId17" Type="http://schemas.openxmlformats.org/officeDocument/2006/relationships/tags" Target="../tags/tag157.xml"/><Relationship Id="rId25" Type="http://schemas.openxmlformats.org/officeDocument/2006/relationships/tags" Target="../tags/tag165.xml"/><Relationship Id="rId33" Type="http://schemas.openxmlformats.org/officeDocument/2006/relationships/slideLayout" Target="../slideLayouts/slideLayout7.xml"/><Relationship Id="rId2" Type="http://schemas.openxmlformats.org/officeDocument/2006/relationships/tags" Target="../tags/tag142.xml"/><Relationship Id="rId16" Type="http://schemas.openxmlformats.org/officeDocument/2006/relationships/tags" Target="../tags/tag156.xml"/><Relationship Id="rId20" Type="http://schemas.openxmlformats.org/officeDocument/2006/relationships/tags" Target="../tags/tag160.xml"/><Relationship Id="rId29" Type="http://schemas.openxmlformats.org/officeDocument/2006/relationships/tags" Target="../tags/tag169.xml"/><Relationship Id="rId1" Type="http://schemas.openxmlformats.org/officeDocument/2006/relationships/tags" Target="../tags/tag141.xml"/><Relationship Id="rId6" Type="http://schemas.openxmlformats.org/officeDocument/2006/relationships/tags" Target="../tags/tag146.xml"/><Relationship Id="rId11" Type="http://schemas.openxmlformats.org/officeDocument/2006/relationships/tags" Target="../tags/tag151.xml"/><Relationship Id="rId24" Type="http://schemas.openxmlformats.org/officeDocument/2006/relationships/tags" Target="../tags/tag164.xml"/><Relationship Id="rId32" Type="http://schemas.openxmlformats.org/officeDocument/2006/relationships/tags" Target="../tags/tag172.xml"/><Relationship Id="rId5" Type="http://schemas.openxmlformats.org/officeDocument/2006/relationships/tags" Target="../tags/tag145.xml"/><Relationship Id="rId15" Type="http://schemas.openxmlformats.org/officeDocument/2006/relationships/tags" Target="../tags/tag155.xml"/><Relationship Id="rId23" Type="http://schemas.openxmlformats.org/officeDocument/2006/relationships/tags" Target="../tags/tag163.xml"/><Relationship Id="rId28" Type="http://schemas.openxmlformats.org/officeDocument/2006/relationships/tags" Target="../tags/tag168.xml"/><Relationship Id="rId10" Type="http://schemas.openxmlformats.org/officeDocument/2006/relationships/tags" Target="../tags/tag150.xml"/><Relationship Id="rId19" Type="http://schemas.openxmlformats.org/officeDocument/2006/relationships/tags" Target="../tags/tag159.xml"/><Relationship Id="rId31" Type="http://schemas.openxmlformats.org/officeDocument/2006/relationships/tags" Target="../tags/tag171.xml"/><Relationship Id="rId4" Type="http://schemas.openxmlformats.org/officeDocument/2006/relationships/tags" Target="../tags/tag144.xml"/><Relationship Id="rId9" Type="http://schemas.openxmlformats.org/officeDocument/2006/relationships/tags" Target="../tags/tag149.xml"/><Relationship Id="rId14" Type="http://schemas.openxmlformats.org/officeDocument/2006/relationships/tags" Target="../tags/tag154.xml"/><Relationship Id="rId22" Type="http://schemas.openxmlformats.org/officeDocument/2006/relationships/tags" Target="../tags/tag162.xml"/><Relationship Id="rId27" Type="http://schemas.openxmlformats.org/officeDocument/2006/relationships/tags" Target="../tags/tag167.xml"/><Relationship Id="rId30" Type="http://schemas.openxmlformats.org/officeDocument/2006/relationships/tags" Target="../tags/tag170.xml"/><Relationship Id="rId35" Type="http://schemas.openxmlformats.org/officeDocument/2006/relationships/image" Target="../media/image18.jpeg"/></Relationships>
</file>

<file path=ppt/slides/_rels/slide22.xml.rels><?xml version="1.0" encoding="UTF-8" standalone="yes"?>
<Relationships xmlns="http://schemas.openxmlformats.org/package/2006/relationships"><Relationship Id="rId8" Type="http://schemas.openxmlformats.org/officeDocument/2006/relationships/tags" Target="../tags/tag180.xml"/><Relationship Id="rId13" Type="http://schemas.openxmlformats.org/officeDocument/2006/relationships/tags" Target="../tags/tag185.xml"/><Relationship Id="rId18" Type="http://schemas.openxmlformats.org/officeDocument/2006/relationships/tags" Target="../tags/tag190.xml"/><Relationship Id="rId26" Type="http://schemas.openxmlformats.org/officeDocument/2006/relationships/tags" Target="../tags/tag198.xml"/><Relationship Id="rId3" Type="http://schemas.openxmlformats.org/officeDocument/2006/relationships/tags" Target="../tags/tag175.xml"/><Relationship Id="rId21" Type="http://schemas.openxmlformats.org/officeDocument/2006/relationships/tags" Target="../tags/tag193.xml"/><Relationship Id="rId34" Type="http://schemas.openxmlformats.org/officeDocument/2006/relationships/image" Target="../media/image12.jpeg"/><Relationship Id="rId7" Type="http://schemas.openxmlformats.org/officeDocument/2006/relationships/tags" Target="../tags/tag179.xml"/><Relationship Id="rId12" Type="http://schemas.openxmlformats.org/officeDocument/2006/relationships/tags" Target="../tags/tag184.xml"/><Relationship Id="rId17" Type="http://schemas.openxmlformats.org/officeDocument/2006/relationships/tags" Target="../tags/tag189.xml"/><Relationship Id="rId25" Type="http://schemas.openxmlformats.org/officeDocument/2006/relationships/tags" Target="../tags/tag197.xml"/><Relationship Id="rId33" Type="http://schemas.openxmlformats.org/officeDocument/2006/relationships/slideLayout" Target="../slideLayouts/slideLayout7.xml"/><Relationship Id="rId2" Type="http://schemas.openxmlformats.org/officeDocument/2006/relationships/tags" Target="../tags/tag174.xml"/><Relationship Id="rId16" Type="http://schemas.openxmlformats.org/officeDocument/2006/relationships/tags" Target="../tags/tag188.xml"/><Relationship Id="rId20" Type="http://schemas.openxmlformats.org/officeDocument/2006/relationships/tags" Target="../tags/tag192.xml"/><Relationship Id="rId29" Type="http://schemas.openxmlformats.org/officeDocument/2006/relationships/tags" Target="../tags/tag201.xml"/><Relationship Id="rId1" Type="http://schemas.openxmlformats.org/officeDocument/2006/relationships/tags" Target="../tags/tag173.xml"/><Relationship Id="rId6" Type="http://schemas.openxmlformats.org/officeDocument/2006/relationships/tags" Target="../tags/tag178.xml"/><Relationship Id="rId11" Type="http://schemas.openxmlformats.org/officeDocument/2006/relationships/tags" Target="../tags/tag183.xml"/><Relationship Id="rId24" Type="http://schemas.openxmlformats.org/officeDocument/2006/relationships/tags" Target="../tags/tag196.xml"/><Relationship Id="rId32" Type="http://schemas.openxmlformats.org/officeDocument/2006/relationships/tags" Target="../tags/tag204.xml"/><Relationship Id="rId5" Type="http://schemas.openxmlformats.org/officeDocument/2006/relationships/tags" Target="../tags/tag177.xml"/><Relationship Id="rId15" Type="http://schemas.openxmlformats.org/officeDocument/2006/relationships/tags" Target="../tags/tag187.xml"/><Relationship Id="rId23" Type="http://schemas.openxmlformats.org/officeDocument/2006/relationships/tags" Target="../tags/tag195.xml"/><Relationship Id="rId28" Type="http://schemas.openxmlformats.org/officeDocument/2006/relationships/tags" Target="../tags/tag200.xml"/><Relationship Id="rId10" Type="http://schemas.openxmlformats.org/officeDocument/2006/relationships/tags" Target="../tags/tag182.xml"/><Relationship Id="rId19" Type="http://schemas.openxmlformats.org/officeDocument/2006/relationships/tags" Target="../tags/tag191.xml"/><Relationship Id="rId31" Type="http://schemas.openxmlformats.org/officeDocument/2006/relationships/tags" Target="../tags/tag203.xml"/><Relationship Id="rId4" Type="http://schemas.openxmlformats.org/officeDocument/2006/relationships/tags" Target="../tags/tag176.xml"/><Relationship Id="rId9" Type="http://schemas.openxmlformats.org/officeDocument/2006/relationships/tags" Target="../tags/tag181.xml"/><Relationship Id="rId14" Type="http://schemas.openxmlformats.org/officeDocument/2006/relationships/tags" Target="../tags/tag186.xml"/><Relationship Id="rId22" Type="http://schemas.openxmlformats.org/officeDocument/2006/relationships/tags" Target="../tags/tag194.xml"/><Relationship Id="rId27" Type="http://schemas.openxmlformats.org/officeDocument/2006/relationships/tags" Target="../tags/tag199.xml"/><Relationship Id="rId30" Type="http://schemas.openxmlformats.org/officeDocument/2006/relationships/tags" Target="../tags/tag202.xml"/><Relationship Id="rId35"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tags" Target="../tags/tag207.xml"/><Relationship Id="rId7" Type="http://schemas.openxmlformats.org/officeDocument/2006/relationships/image" Target="../media/image12.jpeg"/><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slideLayout" Target="../slideLayouts/slideLayout7.xml"/><Relationship Id="rId5" Type="http://schemas.openxmlformats.org/officeDocument/2006/relationships/tags" Target="../tags/tag209.xml"/><Relationship Id="rId4" Type="http://schemas.openxmlformats.org/officeDocument/2006/relationships/tags" Target="../tags/tag208.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12.xml"/><Relationship Id="rId7" Type="http://schemas.openxmlformats.org/officeDocument/2006/relationships/tags" Target="../tags/tag216.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 Id="rId9"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4.xml"/><Relationship Id="rId7"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2.jpe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12.jpe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2.jpe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12.jpe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2" name="图片 1" descr="11"/>
          <p:cNvPicPr>
            <a:picLocks noChangeAspect="1" noChangeArrowheads="1"/>
          </p:cNvPicPr>
          <p:nvPr>
            <p:custDataLst>
              <p:tags r:id="rId1"/>
            </p:custDataLst>
          </p:nvPr>
        </p:nvPicPr>
        <p:blipFill>
          <a:blip r:embed="rId6">
            <a:extLst>
              <a:ext uri="{28A0092B-C50C-407E-A947-70E740481C1C}">
                <a14:useLocalDpi xmlns:a14="http://schemas.microsoft.com/office/drawing/2010/main" xmlns="" val="0"/>
              </a:ext>
            </a:extLst>
          </a:blip>
          <a:srcRect t="37975" b="41437"/>
          <a:stretch>
            <a:fillRect/>
          </a:stretch>
        </p:blipFill>
        <p:spPr bwMode="auto">
          <a:xfrm>
            <a:off x="-24130" y="3068955"/>
            <a:ext cx="12153265" cy="3543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图片 4" descr="832616a7f7e29aa72cdbd4e10801bace"/>
          <p:cNvPicPr>
            <a:picLocks noChangeAspect="1" noChangeArrowheads="1"/>
          </p:cNvPicPr>
          <p:nvPr/>
        </p:nvPicPr>
        <p:blipFill>
          <a:blip r:embed="rId7">
            <a:grayscl/>
            <a:lum bright="70000" contrast="-70000"/>
            <a:extLst>
              <a:ext uri="{28A0092B-C50C-407E-A947-70E740481C1C}">
                <a14:useLocalDpi xmlns:a14="http://schemas.microsoft.com/office/drawing/2010/main" xmlns="" val="0"/>
              </a:ext>
            </a:extLst>
          </a:blip>
          <a:srcRect/>
          <a:stretch>
            <a:fillRect/>
          </a:stretch>
        </p:blipFill>
        <p:spPr bwMode="auto">
          <a:xfrm>
            <a:off x="3103827" y="613833"/>
            <a:ext cx="4097867" cy="4402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 name="组合 11"/>
          <p:cNvGrpSpPr/>
          <p:nvPr/>
        </p:nvGrpSpPr>
        <p:grpSpPr bwMode="auto">
          <a:xfrm>
            <a:off x="840105" y="664845"/>
            <a:ext cx="3518535" cy="862965"/>
            <a:chOff x="3664" y="2731"/>
            <a:chExt cx="7576" cy="2012"/>
          </a:xfrm>
        </p:grpSpPr>
        <p:sp>
          <p:nvSpPr>
            <p:cNvPr id="10" name=" 219"/>
            <p:cNvSpPr/>
            <p:nvPr/>
          </p:nvSpPr>
          <p:spPr>
            <a:xfrm>
              <a:off x="3664" y="2731"/>
              <a:ext cx="7576" cy="2012"/>
            </a:xfrm>
            <a:prstGeom prst="roundRect">
              <a:avLst>
                <a:gd name="adj" fmla="val 50000"/>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noProof="1">
                <a:solidFill>
                  <a:srgbClr val="FFFFFF"/>
                </a:solidFill>
              </a:endParaRPr>
            </a:p>
          </p:txBody>
        </p:sp>
        <p:grpSp>
          <p:nvGrpSpPr>
            <p:cNvPr id="2058" name="组合 10"/>
            <p:cNvGrpSpPr/>
            <p:nvPr/>
          </p:nvGrpSpPr>
          <p:grpSpPr bwMode="auto">
            <a:xfrm>
              <a:off x="3937" y="2831"/>
              <a:ext cx="7028" cy="1812"/>
              <a:chOff x="3937" y="2831"/>
              <a:chExt cx="7028" cy="1812"/>
            </a:xfrm>
          </p:grpSpPr>
          <p:sp>
            <p:nvSpPr>
              <p:cNvPr id="219" name=" 219"/>
              <p:cNvSpPr/>
              <p:nvPr/>
            </p:nvSpPr>
            <p:spPr>
              <a:xfrm>
                <a:off x="3937" y="2831"/>
                <a:ext cx="7028" cy="1812"/>
              </a:xfrm>
              <a:prstGeom prst="roundRect">
                <a:avLst>
                  <a:gd name="adj" fmla="val 50000"/>
                </a:avLst>
              </a:prstGeom>
              <a:solidFill>
                <a:srgbClr val="8697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noProof="1">
                  <a:solidFill>
                    <a:srgbClr val="FFFFFF"/>
                  </a:solidFill>
                </a:endParaRPr>
              </a:p>
            </p:txBody>
          </p:sp>
          <p:sp>
            <p:nvSpPr>
              <p:cNvPr id="2060" name="文本框 7"/>
              <p:cNvSpPr txBox="1">
                <a:spLocks noChangeArrowheads="1"/>
              </p:cNvSpPr>
              <p:nvPr/>
            </p:nvSpPr>
            <p:spPr bwMode="auto">
              <a:xfrm>
                <a:off x="4277" y="3235"/>
                <a:ext cx="6302" cy="12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a:solidFill>
                      <a:schemeClr val="bg1"/>
                    </a:solidFill>
                    <a:latin typeface="微软雅黑" panose="020B0503020204020204" pitchFamily="34" charset="-122"/>
                    <a:ea typeface="微软雅黑" panose="020B0503020204020204" pitchFamily="34" charset="-122"/>
                  </a:rPr>
                  <a:t>导游基础知识</a:t>
                </a:r>
              </a:p>
            </p:txBody>
          </p:sp>
        </p:grpSp>
      </p:grpSp>
      <p:sp>
        <p:nvSpPr>
          <p:cNvPr id="9" name="文本框 8"/>
          <p:cNvSpPr txBox="1">
            <a:spLocks noChangeArrowheads="1"/>
          </p:cNvSpPr>
          <p:nvPr/>
        </p:nvSpPr>
        <p:spPr bwMode="auto">
          <a:xfrm>
            <a:off x="1560195" y="2348865"/>
            <a:ext cx="918781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3600" spc="400" dirty="0" err="1" smtClean="0">
                <a:solidFill>
                  <a:srgbClr val="6B8866"/>
                </a:solidFill>
                <a:latin typeface="华文新魏" panose="02010800040101010101" pitchFamily="2" charset="-122"/>
                <a:ea typeface="华文新魏" panose="02010800040101010101" pitchFamily="2" charset="-122"/>
                <a:cs typeface="+mn-ea"/>
              </a:rPr>
              <a:t>专题</a:t>
            </a:r>
            <a:r>
              <a:rPr lang="zh-CN" altLang="en-US" sz="3600" spc="400" dirty="0" smtClean="0">
                <a:solidFill>
                  <a:srgbClr val="6B8866"/>
                </a:solidFill>
                <a:latin typeface="华文新魏" panose="02010800040101010101" pitchFamily="2" charset="-122"/>
                <a:ea typeface="华文新魏" panose="02010800040101010101" pitchFamily="2" charset="-122"/>
                <a:cs typeface="+mn-ea"/>
              </a:rPr>
              <a:t>六</a:t>
            </a:r>
            <a:r>
              <a:rPr lang="en-US" altLang="zh-CN" sz="3600" spc="400" dirty="0" smtClean="0">
                <a:solidFill>
                  <a:srgbClr val="6B8866"/>
                </a:solidFill>
                <a:latin typeface="华文新魏" panose="02010800040101010101" pitchFamily="2" charset="-122"/>
                <a:ea typeface="华文新魏" panose="02010800040101010101" pitchFamily="2" charset="-122"/>
                <a:cs typeface="+mn-ea"/>
              </a:rPr>
              <a:t>  </a:t>
            </a:r>
            <a:r>
              <a:rPr lang="zh-CN" altLang="en-US" sz="3600" spc="400" dirty="0" smtClean="0">
                <a:solidFill>
                  <a:srgbClr val="6B8866"/>
                </a:solidFill>
                <a:latin typeface="华文新魏" panose="02010800040101010101" pitchFamily="2" charset="-122"/>
                <a:ea typeface="华文新魏" panose="02010800040101010101" pitchFamily="2" charset="-122"/>
                <a:cs typeface="+mn-ea"/>
              </a:rPr>
              <a:t>西南</a:t>
            </a:r>
            <a:r>
              <a:rPr lang="en-US" altLang="zh-CN" sz="3600" spc="400" dirty="0" err="1" smtClean="0">
                <a:solidFill>
                  <a:srgbClr val="6B8866"/>
                </a:solidFill>
                <a:latin typeface="华文新魏" panose="02010800040101010101" pitchFamily="2" charset="-122"/>
                <a:ea typeface="华文新魏" panose="02010800040101010101" pitchFamily="2" charset="-122"/>
                <a:cs typeface="+mn-ea"/>
              </a:rPr>
              <a:t>地区</a:t>
            </a:r>
            <a:r>
              <a:rPr lang="en-US" altLang="zh-CN" sz="3600" spc="400" dirty="0" smtClean="0">
                <a:solidFill>
                  <a:srgbClr val="6B8866"/>
                </a:solidFill>
                <a:latin typeface="华文新魏" panose="02010800040101010101" pitchFamily="2" charset="-122"/>
                <a:ea typeface="华文新魏" panose="02010800040101010101" pitchFamily="2" charset="-122"/>
                <a:cs typeface="+mn-ea"/>
              </a:rPr>
              <a:t>—</a:t>
            </a:r>
            <a:r>
              <a:rPr lang="zh-CN" altLang="en-US" sz="3600" spc="400" dirty="0" smtClean="0">
                <a:solidFill>
                  <a:srgbClr val="6B8866"/>
                </a:solidFill>
                <a:latin typeface="华文新魏" panose="02010800040101010101" pitchFamily="2" charset="-122"/>
                <a:ea typeface="华文新魏" panose="02010800040101010101" pitchFamily="2" charset="-122"/>
                <a:cs typeface="+mn-ea"/>
              </a:rPr>
              <a:t>山奇水异多彩民俗</a:t>
            </a:r>
            <a:endParaRPr lang="en-US" altLang="zh-CN" sz="3600" spc="400" dirty="0" smtClean="0">
              <a:solidFill>
                <a:schemeClr val="accent6"/>
              </a:solidFill>
              <a:latin typeface="华文新魏" pitchFamily="2" charset="-122"/>
              <a:ea typeface="华文新魏" pitchFamily="2" charset="-122"/>
              <a:cs typeface="+mn-ea"/>
            </a:endParaRPr>
          </a:p>
        </p:txBody>
      </p:sp>
      <p:pic>
        <p:nvPicPr>
          <p:cNvPr id="4" name="图片 3" descr="5408f105d31def90e98830dffc7fc8b4"/>
          <p:cNvPicPr>
            <a:picLocks noChangeAspect="1" noChangeArrowheads="1"/>
          </p:cNvPicPr>
          <p:nvPr/>
        </p:nvPicPr>
        <p:blipFill>
          <a:blip r:embed="rId8">
            <a:extLst>
              <a:ext uri="{28A0092B-C50C-407E-A947-70E740481C1C}">
                <a14:useLocalDpi xmlns:a14="http://schemas.microsoft.com/office/drawing/2010/main" xmlns="" val="0"/>
              </a:ext>
            </a:extLst>
          </a:blip>
          <a:srcRect t="24457" b="38336"/>
          <a:stretch>
            <a:fillRect/>
          </a:stretch>
        </p:blipFill>
        <p:spPr bwMode="auto">
          <a:xfrm>
            <a:off x="695960" y="1341755"/>
            <a:ext cx="3828415" cy="7131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组合 6"/>
          <p:cNvGrpSpPr/>
          <p:nvPr/>
        </p:nvGrpSpPr>
        <p:grpSpPr bwMode="auto">
          <a:xfrm>
            <a:off x="497205" y="109220"/>
            <a:ext cx="1090295" cy="1157605"/>
            <a:chOff x="3423" y="1821"/>
            <a:chExt cx="1619" cy="2697"/>
          </a:xfrm>
        </p:grpSpPr>
        <p:pic>
          <p:nvPicPr>
            <p:cNvPr id="2055" name="图片 2" descr="7ae253324a9dc50efcc2889339175ecd"/>
            <p:cNvPicPr>
              <a:picLocks noChangeAspect="1" noChangeArrowheads="1"/>
            </p:cNvPicPr>
            <p:nvPr/>
          </p:nvPicPr>
          <p:blipFill>
            <a:blip r:embed="rId9" cstate="print">
              <a:extLst>
                <a:ext uri="{28A0092B-C50C-407E-A947-70E740481C1C}">
                  <a14:useLocalDpi xmlns:a14="http://schemas.microsoft.com/office/drawing/2010/main" xmlns="" val="0"/>
                </a:ext>
              </a:extLst>
            </a:blip>
            <a:srcRect l="29500" t="13472" r="32153" b="22653"/>
            <a:stretch>
              <a:fillRect/>
            </a:stretch>
          </p:blipFill>
          <p:spPr bwMode="auto">
            <a:xfrm>
              <a:off x="3423" y="1821"/>
              <a:ext cx="1619" cy="2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6" name="文本框 5"/>
            <p:cNvSpPr txBox="1">
              <a:spLocks noChangeArrowheads="1"/>
            </p:cNvSpPr>
            <p:nvPr/>
          </p:nvSpPr>
          <p:spPr bwMode="auto">
            <a:xfrm>
              <a:off x="3742" y="2106"/>
              <a:ext cx="1002" cy="2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a:solidFill>
                    <a:schemeClr val="bg1"/>
                  </a:solidFill>
                  <a:latin typeface="字酷堂明行体(个人非商业)" pitchFamily="49" charset="-122"/>
                  <a:ea typeface="字酷堂明行体(个人非商业)" pitchFamily="49" charset="-122"/>
                </a:rPr>
                <a:t>地方</a:t>
              </a:r>
            </a:p>
          </p:txBody>
        </p:sp>
      </p:grpSp>
      <p:sp>
        <p:nvSpPr>
          <p:cNvPr id="21" name="TextBox 7"/>
          <p:cNvSpPr>
            <a:spLocks noChangeArrowheads="1"/>
          </p:cNvSpPr>
          <p:nvPr>
            <p:custDataLst>
              <p:tags r:id="rId2"/>
            </p:custDataLst>
          </p:nvPr>
        </p:nvSpPr>
        <p:spPr bwMode="auto">
          <a:xfrm>
            <a:off x="1167572" y="3572932"/>
            <a:ext cx="10287072" cy="6155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algn="ctr">
              <a:defRPr/>
            </a:pPr>
            <a:r>
              <a:rPr lang="zh-CN" altLang="en-US" sz="4000" dirty="0" smtClean="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学习情景一 魅力山城</a:t>
            </a:r>
            <a:r>
              <a:rPr lang="en-US" altLang="zh-CN" sz="4000" spc="400" dirty="0" smtClean="0">
                <a:latin typeface="华文新魏" panose="02010800040101010101" pitchFamily="2" charset="-122"/>
                <a:ea typeface="华文新魏" panose="02010800040101010101" pitchFamily="2" charset="-122"/>
                <a:cs typeface="+mn-ea"/>
              </a:rPr>
              <a:t>—</a:t>
            </a:r>
            <a:r>
              <a:rPr lang="zh-CN" altLang="en-US" sz="4000" dirty="0" smtClean="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重庆市</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500"/>
                            </p:stCondLst>
                            <p:childTnLst>
                              <p:par>
                                <p:cTn id="18" presetID="12" presetClass="entr" presetSubtype="1"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p:tgtEl>
                                          <p:spTgt spid="4"/>
                                        </p:tgtEl>
                                        <p:attrNameLst>
                                          <p:attrName>ppt_y</p:attrName>
                                        </p:attrNameLst>
                                      </p:cBhvr>
                                      <p:tavLst>
                                        <p:tav tm="0">
                                          <p:val>
                                            <p:strVal val="#ppt_y-#ppt_h*1.125000"/>
                                          </p:val>
                                        </p:tav>
                                        <p:tav tm="100000">
                                          <p:val>
                                            <p:strVal val="#ppt_y"/>
                                          </p:val>
                                        </p:tav>
                                      </p:tavLst>
                                    </p:anim>
                                    <p:animEffect transition="in" filter="wipe(down)">
                                      <p:cBhvr>
                                        <p:cTn id="21" dur="500"/>
                                        <p:tgtEl>
                                          <p:spTgt spid="4"/>
                                        </p:tgtEl>
                                      </p:cBhvr>
                                    </p:animEffect>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56" presetClass="entr" presetSubtype="0" fill="hold" grpId="0" nodeType="afterEffect">
                                  <p:stCondLst>
                                    <p:cond delay="0"/>
                                  </p:stCondLst>
                                  <p:iterate type="lt">
                                    <p:tmPct val="10000"/>
                                  </p:iterate>
                                  <p:childTnLst>
                                    <p:set>
                                      <p:cBhvr>
                                        <p:cTn id="29" dur="1" fill="hold">
                                          <p:stCondLst>
                                            <p:cond delay="0"/>
                                          </p:stCondLst>
                                        </p:cTn>
                                        <p:tgtEl>
                                          <p:spTgt spid="21"/>
                                        </p:tgtEl>
                                        <p:attrNameLst>
                                          <p:attrName>style.visibility</p:attrName>
                                        </p:attrNameLst>
                                      </p:cBhvr>
                                      <p:to>
                                        <p:strVal val="visible"/>
                                      </p:to>
                                    </p:set>
                                    <p:anim by="(-#ppt_w*2)" calcmode="lin" valueType="num">
                                      <p:cBhvr rctx="PPT">
                                        <p:cTn id="30" dur="500" autoRev="1" fill="hold">
                                          <p:stCondLst>
                                            <p:cond delay="0"/>
                                          </p:stCondLst>
                                        </p:cTn>
                                        <p:tgtEl>
                                          <p:spTgt spid="21"/>
                                        </p:tgtEl>
                                        <p:attrNameLst>
                                          <p:attrName>ppt_w</p:attrName>
                                        </p:attrNameLst>
                                      </p:cBhvr>
                                    </p:anim>
                                    <p:anim by="(#ppt_w*0.50)" calcmode="lin" valueType="num">
                                      <p:cBhvr>
                                        <p:cTn id="31" dur="500" decel="50000" autoRev="1" fill="hold">
                                          <p:stCondLst>
                                            <p:cond delay="0"/>
                                          </p:stCondLst>
                                        </p:cTn>
                                        <p:tgtEl>
                                          <p:spTgt spid="21"/>
                                        </p:tgtEl>
                                        <p:attrNameLst>
                                          <p:attrName>ppt_x</p:attrName>
                                        </p:attrNameLst>
                                      </p:cBhvr>
                                    </p:anim>
                                    <p:anim from="(-#ppt_h/2)" to="(#ppt_y)" calcmode="lin" valueType="num">
                                      <p:cBhvr>
                                        <p:cTn id="32" dur="1000" fill="hold">
                                          <p:stCondLst>
                                            <p:cond delay="0"/>
                                          </p:stCondLst>
                                        </p:cTn>
                                        <p:tgtEl>
                                          <p:spTgt spid="21"/>
                                        </p:tgtEl>
                                        <p:attrNameLst>
                                          <p:attrName>ppt_y</p:attrName>
                                        </p:attrNameLst>
                                      </p:cBhvr>
                                    </p:anim>
                                    <p:animRot by="21600000">
                                      <p:cBhvr>
                                        <p:cTn id="33" dur="1000" fill="hold">
                                          <p:stCondLst>
                                            <p:cond delay="0"/>
                                          </p:stCondLst>
                                        </p:cTn>
                                        <p:tgtEl>
                                          <p:spTgt spid="21"/>
                                        </p:tgtEl>
                                        <p:attrNameLst>
                                          <p:attrName>r</p:attrName>
                                        </p:attrNameLst>
                                      </p:cBhvr>
                                    </p:animRot>
                                  </p:childTnLst>
                                </p:cTn>
                              </p:par>
                            </p:childTnLst>
                          </p:cTn>
                        </p:par>
                        <p:par>
                          <p:cTn id="34" fill="hold">
                            <p:stCondLst>
                              <p:cond delay="4700"/>
                            </p:stCondLst>
                            <p:childTnLst>
                              <p:par>
                                <p:cTn id="35" presetID="36" presetClass="emph" presetSubtype="0" fill="hold" grpId="1" nodeType="afterEffect">
                                  <p:stCondLst>
                                    <p:cond delay="0"/>
                                  </p:stCondLst>
                                  <p:iterate type="lt">
                                    <p:tmPct val="10000"/>
                                  </p:iterate>
                                  <p:childTnLst>
                                    <p:animScale>
                                      <p:cBhvr>
                                        <p:cTn id="36" dur="250" autoRev="1" fill="hold">
                                          <p:stCondLst>
                                            <p:cond delay="0"/>
                                          </p:stCondLst>
                                        </p:cTn>
                                        <p:tgtEl>
                                          <p:spTgt spid="21"/>
                                        </p:tgtEl>
                                      </p:cBhvr>
                                      <p:to x="80000" y="100000"/>
                                    </p:animScale>
                                    <p:anim by="(#ppt_w*0.10)" calcmode="lin" valueType="num">
                                      <p:cBhvr>
                                        <p:cTn id="37" dur="250" autoRev="1" fill="hold">
                                          <p:stCondLst>
                                            <p:cond delay="0"/>
                                          </p:stCondLst>
                                        </p:cTn>
                                        <p:tgtEl>
                                          <p:spTgt spid="21"/>
                                        </p:tgtEl>
                                        <p:attrNameLst>
                                          <p:attrName>ppt_x</p:attrName>
                                        </p:attrNameLst>
                                      </p:cBhvr>
                                    </p:anim>
                                    <p:anim by="(-#ppt_w*0.10)" calcmode="lin" valueType="num">
                                      <p:cBhvr>
                                        <p:cTn id="38" dur="250" autoRev="1" fill="hold">
                                          <p:stCondLst>
                                            <p:cond delay="0"/>
                                          </p:stCondLst>
                                        </p:cTn>
                                        <p:tgtEl>
                                          <p:spTgt spid="21"/>
                                        </p:tgtEl>
                                        <p:attrNameLst>
                                          <p:attrName>ppt_y</p:attrName>
                                        </p:attrNameLst>
                                      </p:cBhvr>
                                    </p:anim>
                                    <p:animRot by="-480000">
                                      <p:cBhvr>
                                        <p:cTn id="39" dur="250" autoRev="1" fill="hold">
                                          <p:stCondLst>
                                            <p:cond delay="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P spid="2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5960" y="405130"/>
            <a:ext cx="4083685" cy="948055"/>
            <a:chOff x="302" y="4039"/>
            <a:chExt cx="6431" cy="1493"/>
          </a:xfrm>
        </p:grpSpPr>
        <p:sp>
          <p:nvSpPr>
            <p:cNvPr id="11270" name="Freeform 5"/>
            <p:cNvSpPr>
              <a:spLocks noChangeArrowheads="1"/>
            </p:cNvSpPr>
            <p:nvPr>
              <p:custDataLst>
                <p:tags r:id="rId4"/>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5"/>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二</a:t>
              </a:r>
              <a:r>
                <a:rPr lang="zh-CN" altLang="en-US" sz="2800" b="1" dirty="0" smtClean="0">
                  <a:solidFill>
                    <a:srgbClr val="FFFFFF"/>
                  </a:solidFill>
                  <a:latin typeface="微软雅黑" panose="020B0503020204020204" pitchFamily="34" charset="-122"/>
                  <a:ea typeface="微软雅黑" panose="020B0503020204020204" pitchFamily="34" charset="-122"/>
                </a:rPr>
                <a:t>、重庆市历史</a:t>
              </a:r>
              <a:r>
                <a:rPr lang="zh-CN" altLang="en-US" sz="2800" b="1" dirty="0">
                  <a:solidFill>
                    <a:srgbClr val="FFFFFF"/>
                  </a:solidFill>
                  <a:latin typeface="微软雅黑" panose="020B0503020204020204" pitchFamily="34" charset="-122"/>
                  <a:ea typeface="微软雅黑" panose="020B0503020204020204" pitchFamily="34" charset="-122"/>
                </a:rPr>
                <a:t>沿革</a:t>
              </a:r>
            </a:p>
          </p:txBody>
        </p:sp>
        <p:sp>
          <p:nvSpPr>
            <p:cNvPr id="11274" name="Freeform 6"/>
            <p:cNvSpPr>
              <a:spLocks noChangeArrowheads="1"/>
            </p:cNvSpPr>
            <p:nvPr>
              <p:custDataLst>
                <p:tags r:id="rId6"/>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p>
          </p:txBody>
        </p:sp>
      </p:grpSp>
      <p:sp>
        <p:nvSpPr>
          <p:cNvPr id="11272" name="Rectangle 3"/>
          <p:cNvSpPr>
            <a:spLocks noChangeArrowheads="1"/>
          </p:cNvSpPr>
          <p:nvPr/>
        </p:nvSpPr>
        <p:spPr bwMode="auto">
          <a:xfrm>
            <a:off x="890905" y="1516380"/>
            <a:ext cx="10083800" cy="4732020"/>
          </a:xfrm>
          <a:prstGeom prst="rect">
            <a:avLst/>
          </a:prstGeom>
          <a:solidFill>
            <a:srgbClr val="C79F6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243840" tIns="243840" rIns="243840" bIns="24384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800" dirty="0" smtClean="0">
                <a:solidFill>
                  <a:schemeClr val="bg1"/>
                </a:solidFill>
                <a:latin typeface="微软雅黑" pitchFamily="34" charset="-122"/>
                <a:ea typeface="微软雅黑" pitchFamily="34" charset="-122"/>
              </a:rPr>
              <a:t>       重庆古称江州，又称“巴郡”“楚州”“渝州”“恭州”，具有</a:t>
            </a:r>
            <a:r>
              <a:rPr lang="en-US" sz="2800" dirty="0" smtClean="0">
                <a:solidFill>
                  <a:schemeClr val="bg1"/>
                </a:solidFill>
                <a:latin typeface="微软雅黑" pitchFamily="34" charset="-122"/>
                <a:ea typeface="微软雅黑" pitchFamily="34" charset="-122"/>
              </a:rPr>
              <a:t>3000</a:t>
            </a:r>
            <a:r>
              <a:rPr lang="zh-CN" altLang="en-US" sz="2800" dirty="0" smtClean="0">
                <a:solidFill>
                  <a:schemeClr val="bg1"/>
                </a:solidFill>
                <a:latin typeface="微软雅黑" pitchFamily="34" charset="-122"/>
                <a:ea typeface="微软雅黑" pitchFamily="34" charset="-122"/>
              </a:rPr>
              <a:t>多年的悠久历史。古巴渝地区是巴渝文化的发祥地，也是中华民族的发源地之一。</a:t>
            </a:r>
          </a:p>
          <a:p>
            <a:pPr>
              <a:lnSpc>
                <a:spcPct val="150000"/>
              </a:lnSpc>
            </a:pPr>
            <a:r>
              <a:rPr lang="zh-CN" altLang="en-US" sz="2800" dirty="0" smtClean="0">
                <a:solidFill>
                  <a:schemeClr val="bg1"/>
                </a:solidFill>
                <a:latin typeface="微软雅黑" pitchFamily="34" charset="-122"/>
                <a:ea typeface="微软雅黑" pitchFamily="34" charset="-122"/>
              </a:rPr>
              <a:t>       隋文帝开皇元年（</a:t>
            </a:r>
            <a:r>
              <a:rPr lang="en-US" sz="2800" dirty="0" smtClean="0">
                <a:solidFill>
                  <a:schemeClr val="bg1"/>
                </a:solidFill>
                <a:latin typeface="微软雅黑" pitchFamily="34" charset="-122"/>
                <a:ea typeface="微软雅黑" pitchFamily="34" charset="-122"/>
              </a:rPr>
              <a:t>581</a:t>
            </a:r>
            <a:r>
              <a:rPr lang="zh-CN" altLang="en-US" sz="2800" dirty="0" smtClean="0">
                <a:solidFill>
                  <a:schemeClr val="bg1"/>
                </a:solidFill>
                <a:latin typeface="微软雅黑" pitchFamily="34" charset="-122"/>
                <a:ea typeface="微软雅黑" pitchFamily="34" charset="-122"/>
              </a:rPr>
              <a:t>年），以渝水（嘉陵江古称）绕城，改楚州为渝州，重庆始简称“渝”。</a:t>
            </a:r>
          </a:p>
          <a:p>
            <a:pPr>
              <a:lnSpc>
                <a:spcPct val="150000"/>
              </a:lnSpc>
            </a:pPr>
            <a:r>
              <a:rPr lang="zh-CN" altLang="en-US" sz="2800" dirty="0" smtClean="0">
                <a:solidFill>
                  <a:schemeClr val="bg1"/>
                </a:solidFill>
                <a:latin typeface="微软雅黑" pitchFamily="34" charset="-122"/>
                <a:ea typeface="微软雅黑" pitchFamily="34" charset="-122"/>
              </a:rPr>
              <a:t>       南宋淳熙十六年（</a:t>
            </a:r>
            <a:r>
              <a:rPr lang="en-US" sz="2800" dirty="0" smtClean="0">
                <a:solidFill>
                  <a:schemeClr val="bg1"/>
                </a:solidFill>
                <a:latin typeface="微软雅黑" pitchFamily="34" charset="-122"/>
                <a:ea typeface="微软雅黑" pitchFamily="34" charset="-122"/>
              </a:rPr>
              <a:t>1189</a:t>
            </a:r>
            <a:r>
              <a:rPr lang="zh-CN" altLang="en-US" sz="2800" dirty="0" smtClean="0">
                <a:solidFill>
                  <a:schemeClr val="bg1"/>
                </a:solidFill>
                <a:latin typeface="微软雅黑" pitchFamily="34" charset="-122"/>
                <a:ea typeface="微软雅黑" pitchFamily="34" charset="-122"/>
              </a:rPr>
              <a:t>年），宋光宗先封恭王，后即帝位，自诩“双重喜庆”，升恭州为重庆府，重庆由此得名。</a:t>
            </a:r>
            <a:endParaRPr lang="zh-CN" altLang="en-US" sz="2800" dirty="0">
              <a:solidFill>
                <a:schemeClr val="bg1"/>
              </a:solidFill>
              <a:latin typeface="微软雅黑" pitchFamily="34" charset="-122"/>
              <a:ea typeface="微软雅黑" pitchFamily="34" charset="-122"/>
            </a:endParaRPr>
          </a:p>
        </p:txBody>
      </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2"/>
              </p:custDataLst>
            </p:nvPr>
          </p:nvPicPr>
          <p:blipFill>
            <a:blip r:embed="rId8" cstate="print"/>
            <a:stretch>
              <a:fillRect/>
            </a:stretch>
          </p:blipFill>
          <p:spPr>
            <a:xfrm>
              <a:off x="8807" y="95"/>
              <a:ext cx="1694" cy="1287"/>
            </a:xfrm>
            <a:prstGeom prst="rect">
              <a:avLst/>
            </a:prstGeom>
          </p:spPr>
        </p:pic>
        <p:sp>
          <p:nvSpPr>
            <p:cNvPr id="53" name="矩形 52"/>
            <p:cNvSpPr/>
            <p:nvPr>
              <p:custDataLst>
                <p:tags r:id="rId3"/>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CN" altLang="en-US" b="1" spc="1200" dirty="0" smtClean="0">
                  <a:solidFill>
                    <a:schemeClr val="bg1"/>
                  </a:solidFill>
                  <a:latin typeface="黑体" panose="02010609060101010101" charset="-122"/>
                  <a:ea typeface="黑体" panose="02010609060101010101" charset="-122"/>
                  <a:sym typeface="+mn-lt"/>
                </a:rPr>
                <a:t>学习情景一</a:t>
              </a:r>
              <a:r>
                <a:rPr lang="en-US" altLang="zh-CN" b="1" spc="1200" dirty="0" smtClean="0">
                  <a:solidFill>
                    <a:schemeClr val="bg1"/>
                  </a:solidFill>
                  <a:latin typeface="黑体" panose="02010609060101010101" charset="-122"/>
                  <a:ea typeface="黑体" panose="02010609060101010101" charset="-122"/>
                  <a:sym typeface="+mn-lt"/>
                </a:rPr>
                <a:t> </a:t>
              </a:r>
              <a:r>
                <a:rPr lang="zh-CN" altLang="en-US" b="1" spc="1200" dirty="0" smtClean="0">
                  <a:solidFill>
                    <a:schemeClr val="bg1"/>
                  </a:solidFill>
                  <a:latin typeface="黑体" panose="02010609060101010101" charset="-122"/>
                  <a:ea typeface="黑体" panose="02010609060101010101" charset="-122"/>
                  <a:sym typeface="+mn-lt"/>
                </a:rPr>
                <a:t>魅力山城—重庆市</a:t>
              </a:r>
              <a:endParaRPr lang="zh-CN" altLang="en-US" b="1" spc="1200" dirty="0">
                <a:solidFill>
                  <a:schemeClr val="bg1"/>
                </a:solidFill>
                <a:latin typeface="黑体" panose="02010609060101010101" charset="-122"/>
                <a:ea typeface="黑体" panose="02010609060101010101" charset="-122"/>
                <a:sym typeface="+mn-lt"/>
              </a:endParaRPr>
            </a:p>
          </p:txBody>
        </p:sp>
      </p:grpSp>
      <p:sp>
        <p:nvSpPr>
          <p:cNvPr id="17" name="Freeform 6"/>
          <p:cNvSpPr>
            <a:spLocks noChangeArrowheads="1"/>
          </p:cNvSpPr>
          <p:nvPr>
            <p:custDataLst>
              <p:tags r:id="rId1"/>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r>
              <a:rPr lang="zh-CN" altLang="en-US" sz="2000" b="1" spc="1200" dirty="0" smtClean="0">
                <a:solidFill>
                  <a:schemeClr val="bg1"/>
                </a:solidFill>
                <a:latin typeface="黑体" panose="02010609060101010101" charset="-122"/>
                <a:ea typeface="黑体" panose="02010609060101010101" charset="-122"/>
                <a:sym typeface="+mn-ea"/>
              </a:rPr>
              <a:t>专题六</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11272"/>
                                        </p:tgtEl>
                                        <p:attrNameLst>
                                          <p:attrName>style.visibility</p:attrName>
                                        </p:attrNameLst>
                                      </p:cBhvr>
                                      <p:to>
                                        <p:strVal val="visible"/>
                                      </p:to>
                                    </p:set>
                                    <p:animEffect transition="in" filter="box(in)">
                                      <p:cBhvr>
                                        <p:cTn id="11" dur="20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8" name="图片 1" descr="11"/>
          <p:cNvPicPr>
            <a:picLocks noChangeAspect="1" noChangeArrowheads="1"/>
          </p:cNvPicPr>
          <p:nvPr/>
        </p:nvPicPr>
        <p:blipFill>
          <a:blip r:embed="rId4">
            <a:extLst>
              <a:ext uri="{28A0092B-C50C-407E-A947-70E740481C1C}">
                <a14:useLocalDpi xmlns:a14="http://schemas.microsoft.com/office/drawing/2010/main" xmlns="" val="0"/>
              </a:ext>
            </a:extLst>
          </a:blip>
          <a:srcRect t="37975" b="41437"/>
          <a:stretch>
            <a:fillRect/>
          </a:stretch>
        </p:blipFill>
        <p:spPr bwMode="auto">
          <a:xfrm>
            <a:off x="394495" y="2724151"/>
            <a:ext cx="11453284" cy="334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图片 2" descr="22"/>
          <p:cNvPicPr>
            <a:picLocks noChangeAspect="1" noChangeArrowheads="1"/>
          </p:cNvPicPr>
          <p:nvPr/>
        </p:nvPicPr>
        <p:blipFill>
          <a:blip r:embed="rId5">
            <a:extLst>
              <a:ext uri="{28A0092B-C50C-407E-A947-70E740481C1C}">
                <a14:useLocalDpi xmlns:a14="http://schemas.microsoft.com/office/drawing/2010/main" xmlns="" val="0"/>
              </a:ext>
            </a:extLst>
          </a:blip>
          <a:srcRect t="31660" b="35240"/>
          <a:stretch>
            <a:fillRect/>
          </a:stretch>
        </p:blipFill>
        <p:spPr bwMode="auto">
          <a:xfrm>
            <a:off x="1463412" y="1140884"/>
            <a:ext cx="8911167" cy="4171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组合 5"/>
          <p:cNvGrpSpPr/>
          <p:nvPr/>
        </p:nvGrpSpPr>
        <p:grpSpPr bwMode="auto">
          <a:xfrm>
            <a:off x="3842545" y="2423584"/>
            <a:ext cx="5141383" cy="776816"/>
            <a:chOff x="4537" y="2862"/>
            <a:chExt cx="6073" cy="918"/>
          </a:xfrm>
        </p:grpSpPr>
        <p:sp>
          <p:nvSpPr>
            <p:cNvPr id="4101" name="文本框 4"/>
            <p:cNvSpPr txBox="1">
              <a:spLocks noChangeArrowheads="1"/>
            </p:cNvSpPr>
            <p:nvPr/>
          </p:nvSpPr>
          <p:spPr bwMode="auto">
            <a:xfrm>
              <a:off x="5456" y="2862"/>
              <a:ext cx="5154" cy="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265" b="1">
                  <a:solidFill>
                    <a:srgbClr val="C79F61"/>
                  </a:solidFill>
                  <a:latin typeface="微软雅黑" panose="020B0503020204020204" pitchFamily="34" charset="-122"/>
                  <a:ea typeface="微软雅黑" panose="020B0503020204020204" pitchFamily="34" charset="-122"/>
                </a:rPr>
                <a:t>赏</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美</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增</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见</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识</a:t>
              </a:r>
            </a:p>
          </p:txBody>
        </p:sp>
        <p:sp>
          <p:nvSpPr>
            <p:cNvPr id="40" name="椭圆 39"/>
            <p:cNvSpPr/>
            <p:nvPr/>
          </p:nvSpPr>
          <p:spPr>
            <a:xfrm>
              <a:off x="4537" y="2930"/>
              <a:ext cx="918" cy="850"/>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贰</a:t>
              </a: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5960" y="405130"/>
            <a:ext cx="4083685" cy="948055"/>
            <a:chOff x="302" y="4039"/>
            <a:chExt cx="6431" cy="1493"/>
          </a:xfrm>
        </p:grpSpPr>
        <p:sp>
          <p:nvSpPr>
            <p:cNvPr id="11270" name="Freeform 5"/>
            <p:cNvSpPr>
              <a:spLocks noChangeArrowheads="1"/>
            </p:cNvSpPr>
            <p:nvPr>
              <p:custDataLst>
                <p:tags r:id="rId5"/>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6"/>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一</a:t>
              </a:r>
              <a:r>
                <a:rPr lang="zh-CN" altLang="en-US" sz="2800" b="1" dirty="0" smtClean="0">
                  <a:solidFill>
                    <a:srgbClr val="FFFFFF"/>
                  </a:solidFill>
                  <a:latin typeface="微软雅黑" panose="020B0503020204020204" pitchFamily="34" charset="-122"/>
                  <a:ea typeface="微软雅黑" panose="020B0503020204020204" pitchFamily="34" charset="-122"/>
                </a:rPr>
                <a:t>、重庆市民族</a:t>
              </a:r>
              <a:r>
                <a:rPr lang="zh-CN" altLang="en-US" sz="2800" b="1" dirty="0">
                  <a:solidFill>
                    <a:srgbClr val="FFFFFF"/>
                  </a:solidFill>
                  <a:latin typeface="微软雅黑" panose="020B0503020204020204" pitchFamily="34" charset="-122"/>
                  <a:ea typeface="微软雅黑" panose="020B0503020204020204" pitchFamily="34" charset="-122"/>
                </a:rPr>
                <a:t>民俗</a:t>
              </a:r>
            </a:p>
          </p:txBody>
        </p:sp>
        <p:sp>
          <p:nvSpPr>
            <p:cNvPr id="11274" name="Freeform 6"/>
            <p:cNvSpPr>
              <a:spLocks noChangeArrowheads="1"/>
            </p:cNvSpPr>
            <p:nvPr>
              <p:custDataLst>
                <p:tags r:id="rId7"/>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p>
          </p:txBody>
        </p:sp>
      </p:grpSp>
      <p:sp>
        <p:nvSpPr>
          <p:cNvPr id="11272" name="Rectangle 3"/>
          <p:cNvSpPr>
            <a:spLocks noChangeArrowheads="1"/>
          </p:cNvSpPr>
          <p:nvPr/>
        </p:nvSpPr>
        <p:spPr bwMode="auto">
          <a:xfrm>
            <a:off x="890905" y="1516380"/>
            <a:ext cx="10083800" cy="4732020"/>
          </a:xfrm>
          <a:prstGeom prst="rect">
            <a:avLst/>
          </a:prstGeom>
          <a:solidFill>
            <a:srgbClr val="C79F6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243840" tIns="243840" rIns="243840" bIns="24384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800" dirty="0" smtClean="0">
                <a:solidFill>
                  <a:schemeClr val="bg1"/>
                </a:solidFill>
                <a:latin typeface="微软雅黑" pitchFamily="34" charset="-122"/>
                <a:ea typeface="微软雅黑" pitchFamily="34" charset="-122"/>
              </a:rPr>
              <a:t>       重庆人口民族构成以汉族为主体，包括土家族、苗族、回族、满族、彝族、壮族、布依族、蒙古族、藏族、白族、侗族等</a:t>
            </a:r>
            <a:r>
              <a:rPr lang="en-US" sz="2800" dirty="0" smtClean="0">
                <a:solidFill>
                  <a:schemeClr val="bg1"/>
                </a:solidFill>
                <a:latin typeface="微软雅黑" pitchFamily="34" charset="-122"/>
                <a:ea typeface="微软雅黑" pitchFamily="34" charset="-122"/>
              </a:rPr>
              <a:t>55</a:t>
            </a:r>
            <a:r>
              <a:rPr lang="zh-CN" altLang="en-US" sz="2800" dirty="0" smtClean="0">
                <a:solidFill>
                  <a:schemeClr val="bg1"/>
                </a:solidFill>
                <a:latin typeface="微软雅黑" pitchFamily="34" charset="-122"/>
                <a:ea typeface="微软雅黑" pitchFamily="34" charset="-122"/>
              </a:rPr>
              <a:t>个少数民族。少数民族中，土家族人口最多，其次为苗族。世居的土家族、苗族和其他民族交错杂居，长期交往，风俗相染，共同创造了这里独特的民族风情。走进土家苗寨，古朴的吊脚楼、爽口的油茶汤，“哭嫁”“跳丧”“赶年”“四月八”和“赶秋”等节日气氛热烈，颇具古风。</a:t>
            </a:r>
            <a:endParaRPr lang="zh-CN" altLang="en-US" sz="2800" dirty="0">
              <a:solidFill>
                <a:schemeClr val="bg1"/>
              </a:solidFill>
              <a:latin typeface="微软雅黑" pitchFamily="34" charset="-122"/>
              <a:ea typeface="微软雅黑" pitchFamily="34" charset="-122"/>
            </a:endParaRPr>
          </a:p>
        </p:txBody>
      </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3"/>
              </p:custDataLst>
            </p:nvPr>
          </p:nvPicPr>
          <p:blipFill>
            <a:blip r:embed="rId9" cstate="print"/>
            <a:stretch>
              <a:fillRect/>
            </a:stretch>
          </p:blipFill>
          <p:spPr>
            <a:xfrm>
              <a:off x="8807" y="95"/>
              <a:ext cx="1694" cy="1287"/>
            </a:xfrm>
            <a:prstGeom prst="rect">
              <a:avLst/>
            </a:prstGeom>
          </p:spPr>
        </p:pic>
        <p:sp>
          <p:nvSpPr>
            <p:cNvPr id="53" name="矩形 52"/>
            <p:cNvSpPr/>
            <p:nvPr>
              <p:custDataLst>
                <p:tags r:id="rId4"/>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CN" altLang="en-US" b="1" spc="1200" dirty="0" smtClean="0">
                  <a:solidFill>
                    <a:schemeClr val="bg1"/>
                  </a:solidFill>
                  <a:latin typeface="黑体" panose="02010609060101010101" charset="-122"/>
                  <a:ea typeface="黑体" panose="02010609060101010101" charset="-122"/>
                  <a:sym typeface="+mn-lt"/>
                </a:rPr>
                <a:t>学习情景一</a:t>
              </a:r>
              <a:r>
                <a:rPr lang="en-US" altLang="zh-CN" b="1" spc="1200" dirty="0" smtClean="0">
                  <a:solidFill>
                    <a:schemeClr val="bg1"/>
                  </a:solidFill>
                  <a:latin typeface="黑体" panose="02010609060101010101" charset="-122"/>
                  <a:ea typeface="黑体" panose="02010609060101010101" charset="-122"/>
                  <a:sym typeface="+mn-lt"/>
                </a:rPr>
                <a:t> </a:t>
              </a:r>
              <a:r>
                <a:rPr lang="zh-CN" altLang="en-US" b="1" spc="1200" dirty="0" smtClean="0">
                  <a:solidFill>
                    <a:schemeClr val="bg1"/>
                  </a:solidFill>
                  <a:latin typeface="黑体" panose="02010609060101010101" charset="-122"/>
                  <a:ea typeface="黑体" panose="02010609060101010101" charset="-122"/>
                  <a:sym typeface="+mn-lt"/>
                </a:rPr>
                <a:t>魅力山城—重庆市</a:t>
              </a:r>
              <a:endParaRPr lang="zh-CN" altLang="en-US" b="1" spc="1200" dirty="0">
                <a:solidFill>
                  <a:schemeClr val="bg1"/>
                </a:solidFill>
                <a:latin typeface="黑体" panose="02010609060101010101" charset="-122"/>
                <a:ea typeface="黑体" panose="02010609060101010101" charset="-122"/>
                <a:sym typeface="+mn-lt"/>
              </a:endParaRPr>
            </a:p>
          </p:txBody>
        </p:sp>
      </p:grpSp>
      <p:pic>
        <p:nvPicPr>
          <p:cNvPr id="10251" name="图片 1" descr="20e31e383a8aee5f6345161a0678d907"/>
          <p:cNvPicPr>
            <a:picLocks noChangeAspect="1" noChangeArrowheads="1"/>
          </p:cNvPicPr>
          <p:nvPr>
            <p:custDataLst>
              <p:tags r:id="rId1"/>
            </p:custDataLst>
          </p:nvPr>
        </p:nvPicPr>
        <p:blipFill>
          <a:blip r:embed="rId10">
            <a:extLst>
              <a:ext uri="{28A0092B-C50C-407E-A947-70E740481C1C}">
                <a14:useLocalDpi xmlns:a14="http://schemas.microsoft.com/office/drawing/2010/main" xmlns="" val="0"/>
              </a:ext>
            </a:extLst>
          </a:blip>
          <a:srcRect r="24063"/>
          <a:stretch>
            <a:fillRect/>
          </a:stretch>
        </p:blipFill>
        <p:spPr bwMode="auto">
          <a:xfrm>
            <a:off x="10057290" y="4869180"/>
            <a:ext cx="2535767" cy="233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Freeform 6"/>
          <p:cNvSpPr>
            <a:spLocks noChangeArrowheads="1"/>
          </p:cNvSpPr>
          <p:nvPr>
            <p:custDataLst>
              <p:tags r:id="rId2"/>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r>
              <a:rPr lang="zh-CN" altLang="en-US" sz="2000" b="1" spc="1200" dirty="0" smtClean="0">
                <a:solidFill>
                  <a:schemeClr val="bg1"/>
                </a:solidFill>
                <a:latin typeface="黑体" panose="02010609060101010101" charset="-122"/>
                <a:ea typeface="黑体" panose="02010609060101010101" charset="-122"/>
                <a:sym typeface="+mn-ea"/>
              </a:rPr>
              <a:t>专题六</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11272"/>
                                        </p:tgtEl>
                                        <p:attrNameLst>
                                          <p:attrName>style.visibility</p:attrName>
                                        </p:attrNameLst>
                                      </p:cBhvr>
                                      <p:to>
                                        <p:strVal val="visible"/>
                                      </p:to>
                                    </p:set>
                                    <p:animEffect transition="in" filter="box(in)">
                                      <p:cBhvr>
                                        <p:cTn id="11" dur="20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5960" y="405130"/>
            <a:ext cx="4083685" cy="948055"/>
            <a:chOff x="302" y="4039"/>
            <a:chExt cx="6431" cy="1493"/>
          </a:xfrm>
        </p:grpSpPr>
        <p:sp>
          <p:nvSpPr>
            <p:cNvPr id="11270" name="Freeform 5"/>
            <p:cNvSpPr>
              <a:spLocks noChangeArrowheads="1"/>
            </p:cNvSpPr>
            <p:nvPr>
              <p:custDataLst>
                <p:tags r:id="rId6"/>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7"/>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二</a:t>
              </a:r>
              <a:r>
                <a:rPr lang="zh-CN" altLang="en-US" sz="2800" b="1" dirty="0" smtClean="0">
                  <a:solidFill>
                    <a:srgbClr val="FFFFFF"/>
                  </a:solidFill>
                  <a:latin typeface="微软雅黑" panose="020B0503020204020204" pitchFamily="34" charset="-122"/>
                  <a:ea typeface="微软雅黑" panose="020B0503020204020204" pitchFamily="34" charset="-122"/>
                </a:rPr>
                <a:t>、重庆市风俗</a:t>
              </a:r>
              <a:r>
                <a:rPr lang="zh-CN" altLang="en-US" sz="2800" b="1" dirty="0">
                  <a:solidFill>
                    <a:srgbClr val="FFFFFF"/>
                  </a:solidFill>
                  <a:latin typeface="微软雅黑" panose="020B0503020204020204" pitchFamily="34" charset="-122"/>
                  <a:ea typeface="微软雅黑" panose="020B0503020204020204" pitchFamily="34" charset="-122"/>
                </a:rPr>
                <a:t>特产</a:t>
              </a:r>
            </a:p>
          </p:txBody>
        </p:sp>
        <p:sp>
          <p:nvSpPr>
            <p:cNvPr id="11274" name="Freeform 6"/>
            <p:cNvSpPr>
              <a:spLocks noChangeArrowheads="1"/>
            </p:cNvSpPr>
            <p:nvPr>
              <p:custDataLst>
                <p:tags r:id="rId8"/>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p>
          </p:txBody>
        </p:sp>
      </p:grpSp>
      <p:sp>
        <p:nvSpPr>
          <p:cNvPr id="11272" name="Rectangle 3"/>
          <p:cNvSpPr>
            <a:spLocks noChangeArrowheads="1"/>
          </p:cNvSpPr>
          <p:nvPr/>
        </p:nvSpPr>
        <p:spPr bwMode="auto">
          <a:xfrm>
            <a:off x="890905" y="1516380"/>
            <a:ext cx="10083800" cy="5020310"/>
          </a:xfrm>
          <a:prstGeom prst="rect">
            <a:avLst/>
          </a:prstGeom>
          <a:solidFill>
            <a:srgbClr val="C79F6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243840" tIns="243840" rIns="243840" bIns="24384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2800" dirty="0" smtClean="0">
                <a:solidFill>
                  <a:schemeClr val="bg1"/>
                </a:solidFill>
                <a:latin typeface="微软雅黑" pitchFamily="34" charset="-122"/>
                <a:ea typeface="微软雅黑" pitchFamily="34" charset="-122"/>
              </a:rPr>
              <a:t>       重庆工艺品有大足石雕、大足竹编、三峡石砚、谭木匠木雕、梁平“三绝”（梁山灯戏、梁平年画、梁平竹帘）等。重庆作为川菜中三大流派之一的下河帮流派发源地，川菜美食也是名扬海内外。下河帮川菜俗称江湖菜，江湖菜以川菜、地方菜和私家菜为基础发展变化，最大的特点是以“土”“粗”“杂”见长。其代表作有麻辣火锅（或称毛肚火锅）、酸菜鱼、毛血旺、口水鸡、干菜炖烧系列。</a:t>
            </a:r>
            <a:endParaRPr lang="zh-CN" altLang="en-US" sz="2800" dirty="0">
              <a:solidFill>
                <a:schemeClr val="bg1"/>
              </a:solidFill>
              <a:latin typeface="微软雅黑" pitchFamily="34" charset="-122"/>
              <a:ea typeface="微软雅黑" pitchFamily="34" charset="-122"/>
            </a:endParaRPr>
          </a:p>
        </p:txBody>
      </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4"/>
              </p:custDataLst>
            </p:nvPr>
          </p:nvPicPr>
          <p:blipFill>
            <a:blip r:embed="rId10" cstate="print"/>
            <a:stretch>
              <a:fillRect/>
            </a:stretch>
          </p:blipFill>
          <p:spPr>
            <a:xfrm>
              <a:off x="8807" y="95"/>
              <a:ext cx="1694" cy="1287"/>
            </a:xfrm>
            <a:prstGeom prst="rect">
              <a:avLst/>
            </a:prstGeom>
          </p:spPr>
        </p:pic>
        <p:sp>
          <p:nvSpPr>
            <p:cNvPr id="53" name="矩形 52"/>
            <p:cNvSpPr/>
            <p:nvPr>
              <p:custDataLst>
                <p:tags r:id="rId5"/>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CN" altLang="en-US" b="1" spc="1200" dirty="0" smtClean="0">
                  <a:solidFill>
                    <a:schemeClr val="bg1"/>
                  </a:solidFill>
                  <a:latin typeface="黑体" panose="02010609060101010101" charset="-122"/>
                  <a:ea typeface="黑体" panose="02010609060101010101" charset="-122"/>
                  <a:sym typeface="+mn-lt"/>
                </a:rPr>
                <a:t>学习情景一</a:t>
              </a:r>
              <a:r>
                <a:rPr lang="en-US" altLang="zh-CN" b="1" spc="1200" dirty="0" smtClean="0">
                  <a:solidFill>
                    <a:schemeClr val="bg1"/>
                  </a:solidFill>
                  <a:latin typeface="黑体" panose="02010609060101010101" charset="-122"/>
                  <a:ea typeface="黑体" panose="02010609060101010101" charset="-122"/>
                  <a:sym typeface="+mn-lt"/>
                </a:rPr>
                <a:t> </a:t>
              </a:r>
              <a:r>
                <a:rPr lang="zh-CN" altLang="en-US" b="1" spc="1200" dirty="0" smtClean="0">
                  <a:solidFill>
                    <a:schemeClr val="bg1"/>
                  </a:solidFill>
                  <a:latin typeface="黑体" panose="02010609060101010101" charset="-122"/>
                  <a:ea typeface="黑体" panose="02010609060101010101" charset="-122"/>
                  <a:sym typeface="+mn-lt"/>
                </a:rPr>
                <a:t>魅力山城—重庆市</a:t>
              </a:r>
              <a:endParaRPr lang="zh-CN" altLang="en-US" b="1" spc="1200" dirty="0">
                <a:solidFill>
                  <a:schemeClr val="bg1"/>
                </a:solidFill>
                <a:latin typeface="黑体" panose="02010609060101010101" charset="-122"/>
                <a:ea typeface="黑体" panose="02010609060101010101" charset="-122"/>
                <a:sym typeface="+mn-lt"/>
              </a:endParaRPr>
            </a:p>
          </p:txBody>
        </p:sp>
      </p:grpSp>
      <p:pic>
        <p:nvPicPr>
          <p:cNvPr id="7174" name="图片 2" descr="dd0e88cf6e08174c83962602a5c72f41"/>
          <p:cNvPicPr>
            <a:picLocks noChangeAspect="1" noChangeArrowheads="1"/>
          </p:cNvPicPr>
          <p:nvPr>
            <p:custDataLst>
              <p:tags r:id="rId1"/>
            </p:custDataLst>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0062845" y="5517515"/>
            <a:ext cx="2130425" cy="13696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5" name="图片 4" descr="3b58f9183462905636822bc5575ae31f"/>
          <p:cNvPicPr>
            <a:picLocks noChangeAspect="1" noChangeArrowheads="1"/>
          </p:cNvPicPr>
          <p:nvPr>
            <p:custDataLst>
              <p:tags r:id="rId2"/>
            </p:custDataLst>
          </p:nvPr>
        </p:nvPicPr>
        <p:blipFill>
          <a:blip r:embed="rId12" cstate="print">
            <a:extLst>
              <a:ext uri="{28A0092B-C50C-407E-A947-70E740481C1C}">
                <a14:useLocalDpi xmlns:a14="http://schemas.microsoft.com/office/drawing/2010/main" xmlns="" val="0"/>
              </a:ext>
            </a:extLst>
          </a:blip>
          <a:srcRect/>
          <a:stretch>
            <a:fillRect/>
          </a:stretch>
        </p:blipFill>
        <p:spPr bwMode="auto">
          <a:xfrm>
            <a:off x="10417175" y="753745"/>
            <a:ext cx="1782445" cy="181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Freeform 6"/>
          <p:cNvSpPr>
            <a:spLocks noChangeArrowheads="1"/>
          </p:cNvSpPr>
          <p:nvPr>
            <p:custDataLst>
              <p:tags r:id="rId3"/>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r>
              <a:rPr lang="zh-CN" altLang="en-US" sz="2000" b="1" spc="1200" dirty="0" smtClean="0">
                <a:solidFill>
                  <a:schemeClr val="bg1"/>
                </a:solidFill>
                <a:latin typeface="黑体" panose="02010609060101010101" charset="-122"/>
                <a:ea typeface="黑体" panose="02010609060101010101" charset="-122"/>
                <a:sym typeface="+mn-ea"/>
              </a:rPr>
              <a:t>专题六</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11272"/>
                                        </p:tgtEl>
                                        <p:attrNameLst>
                                          <p:attrName>style.visibility</p:attrName>
                                        </p:attrNameLst>
                                      </p:cBhvr>
                                      <p:to>
                                        <p:strVal val="visible"/>
                                      </p:to>
                                    </p:set>
                                    <p:animEffect transition="in" filter="box(in)">
                                      <p:cBhvr>
                                        <p:cTn id="11" dur="2000"/>
                                        <p:tgtEl>
                                          <p:spTgt spid="11272"/>
                                        </p:tgtEl>
                                      </p:cBhvr>
                                    </p:animEffect>
                                  </p:childTnLst>
                                </p:cTn>
                              </p:par>
                            </p:childTnLst>
                          </p:cTn>
                        </p:par>
                        <p:par>
                          <p:cTn id="12" fill="hold">
                            <p:stCondLst>
                              <p:cond delay="3000"/>
                            </p:stCondLst>
                            <p:childTnLst>
                              <p:par>
                                <p:cTn id="13" presetID="42" presetClass="entr" presetSubtype="0" fill="hold" nodeType="afterEffect">
                                  <p:stCondLst>
                                    <p:cond delay="0"/>
                                  </p:stCondLst>
                                  <p:childTnLst>
                                    <p:set>
                                      <p:cBhvr>
                                        <p:cTn id="14" dur="1" fill="hold">
                                          <p:stCondLst>
                                            <p:cond delay="0"/>
                                          </p:stCondLst>
                                        </p:cTn>
                                        <p:tgtEl>
                                          <p:spTgt spid="25605"/>
                                        </p:tgtEl>
                                        <p:attrNameLst>
                                          <p:attrName>style.visibility</p:attrName>
                                        </p:attrNameLst>
                                      </p:cBhvr>
                                      <p:to>
                                        <p:strVal val="visible"/>
                                      </p:to>
                                    </p:set>
                                    <p:animEffect transition="in" filter="fade">
                                      <p:cBhvr>
                                        <p:cTn id="15" dur="1000"/>
                                        <p:tgtEl>
                                          <p:spTgt spid="25605"/>
                                        </p:tgtEl>
                                      </p:cBhvr>
                                    </p:animEffect>
                                    <p:anim calcmode="lin" valueType="num">
                                      <p:cBhvr>
                                        <p:cTn id="16" dur="1000" fill="hold"/>
                                        <p:tgtEl>
                                          <p:spTgt spid="25605"/>
                                        </p:tgtEl>
                                        <p:attrNameLst>
                                          <p:attrName>ppt_x</p:attrName>
                                        </p:attrNameLst>
                                      </p:cBhvr>
                                      <p:tavLst>
                                        <p:tav tm="0">
                                          <p:val>
                                            <p:strVal val="#ppt_x"/>
                                          </p:val>
                                        </p:tav>
                                        <p:tav tm="100000">
                                          <p:val>
                                            <p:strVal val="#ppt_x"/>
                                          </p:val>
                                        </p:tav>
                                      </p:tavLst>
                                    </p:anim>
                                    <p:anim calcmode="lin" valueType="num">
                                      <p:cBhvr>
                                        <p:cTn id="17" dur="1000" fill="hold"/>
                                        <p:tgtEl>
                                          <p:spTgt spid="256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8" name="图片 1" descr="11"/>
          <p:cNvPicPr>
            <a:picLocks noChangeAspect="1" noChangeArrowheads="1"/>
          </p:cNvPicPr>
          <p:nvPr/>
        </p:nvPicPr>
        <p:blipFill>
          <a:blip r:embed="rId4">
            <a:extLst>
              <a:ext uri="{28A0092B-C50C-407E-A947-70E740481C1C}">
                <a14:useLocalDpi xmlns:a14="http://schemas.microsoft.com/office/drawing/2010/main" xmlns="" val="0"/>
              </a:ext>
            </a:extLst>
          </a:blip>
          <a:srcRect t="37975" b="41437"/>
          <a:stretch>
            <a:fillRect/>
          </a:stretch>
        </p:blipFill>
        <p:spPr bwMode="auto">
          <a:xfrm>
            <a:off x="394495" y="2724151"/>
            <a:ext cx="11453284" cy="334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图片 2" descr="22"/>
          <p:cNvPicPr>
            <a:picLocks noChangeAspect="1" noChangeArrowheads="1"/>
          </p:cNvPicPr>
          <p:nvPr/>
        </p:nvPicPr>
        <p:blipFill>
          <a:blip r:embed="rId5">
            <a:extLst>
              <a:ext uri="{28A0092B-C50C-407E-A947-70E740481C1C}">
                <a14:useLocalDpi xmlns:a14="http://schemas.microsoft.com/office/drawing/2010/main" xmlns="" val="0"/>
              </a:ext>
            </a:extLst>
          </a:blip>
          <a:srcRect t="31660" b="35240"/>
          <a:stretch>
            <a:fillRect/>
          </a:stretch>
        </p:blipFill>
        <p:spPr bwMode="auto">
          <a:xfrm>
            <a:off x="1463412" y="1140884"/>
            <a:ext cx="8911167" cy="4171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组合 5"/>
          <p:cNvGrpSpPr/>
          <p:nvPr/>
        </p:nvGrpSpPr>
        <p:grpSpPr bwMode="auto">
          <a:xfrm>
            <a:off x="3842545" y="2423584"/>
            <a:ext cx="5141383" cy="776816"/>
            <a:chOff x="4537" y="2862"/>
            <a:chExt cx="6073" cy="918"/>
          </a:xfrm>
        </p:grpSpPr>
        <p:sp>
          <p:nvSpPr>
            <p:cNvPr id="4101" name="文本框 4"/>
            <p:cNvSpPr txBox="1">
              <a:spLocks noChangeArrowheads="1"/>
            </p:cNvSpPr>
            <p:nvPr/>
          </p:nvSpPr>
          <p:spPr bwMode="auto">
            <a:xfrm>
              <a:off x="5456" y="2862"/>
              <a:ext cx="5154" cy="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265" b="1">
                  <a:solidFill>
                    <a:srgbClr val="C79F61"/>
                  </a:solidFill>
                  <a:latin typeface="微软雅黑" panose="020B0503020204020204" pitchFamily="34" charset="-122"/>
                  <a:ea typeface="微软雅黑" panose="020B0503020204020204" pitchFamily="34" charset="-122"/>
                </a:rPr>
                <a:t>述</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美</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展</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自</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信</a:t>
              </a:r>
            </a:p>
          </p:txBody>
        </p:sp>
        <p:sp>
          <p:nvSpPr>
            <p:cNvPr id="40" name="椭圆 39"/>
            <p:cNvSpPr/>
            <p:nvPr/>
          </p:nvSpPr>
          <p:spPr>
            <a:xfrm>
              <a:off x="4537" y="2930"/>
              <a:ext cx="918" cy="850"/>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叁</a:t>
              </a: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32846" y="-309034"/>
            <a:ext cx="184730"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endParaRPr lang="zh-CN" altLang="zh-CN"/>
          </a:p>
        </p:txBody>
      </p:sp>
      <p:sp>
        <p:nvSpPr>
          <p:cNvPr id="16394" name="Text Box 4"/>
          <p:cNvSpPr txBox="1">
            <a:spLocks noChangeArrowheads="1"/>
          </p:cNvSpPr>
          <p:nvPr/>
        </p:nvSpPr>
        <p:spPr bwMode="auto">
          <a:xfrm>
            <a:off x="832645" y="6248400"/>
            <a:ext cx="11857567"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4265" b="1">
                <a:latin typeface="黑体" panose="02010609060101010101" charset="-122"/>
                <a:ea typeface="黑体" panose="02010609060101010101" charset="-122"/>
              </a:rPr>
              <a:t> </a:t>
            </a:r>
            <a:r>
              <a:rPr lang="zh-CN" altLang="zh-CN" sz="1865">
                <a:latin typeface="微软雅黑" panose="020B0503020204020204" pitchFamily="34" charset="-122"/>
                <a:ea typeface="微软雅黑" panose="020B0503020204020204" pitchFamily="34" charset="-122"/>
              </a:rPr>
              <a:t> </a:t>
            </a:r>
          </a:p>
        </p:txBody>
      </p:sp>
      <p:sp>
        <p:nvSpPr>
          <p:cNvPr id="7" name="左大括号 6"/>
          <p:cNvSpPr/>
          <p:nvPr/>
        </p:nvSpPr>
        <p:spPr>
          <a:xfrm>
            <a:off x="4440555" y="1393190"/>
            <a:ext cx="720090" cy="3703320"/>
          </a:xfrm>
          <a:prstGeom prst="leftBrace">
            <a:avLst/>
          </a:prstGeom>
          <a:ln w="31750" cap="rnd">
            <a:solidFill>
              <a:schemeClr val="accent2"/>
            </a:solidFill>
            <a:round/>
          </a:ln>
        </p:spPr>
        <p:style>
          <a:lnRef idx="0">
            <a:srgbClr val="FFFFFF"/>
          </a:lnRef>
          <a:fillRef idx="0">
            <a:srgbClr val="FFFFFF"/>
          </a:fillRef>
          <a:effectRef idx="0">
            <a:srgbClr val="FFFFFF"/>
          </a:effectRef>
          <a:fontRef idx="minor">
            <a:schemeClr val="tx1"/>
          </a:fontRef>
        </p:style>
        <p:txBody>
          <a:bodyPr rtlCol="0" anchor="ctr"/>
          <a:lstStyle/>
          <a:p>
            <a:pPr algn="ctr"/>
            <a:endParaRPr lang="zh-CN" altLang="en-US"/>
          </a:p>
        </p:txBody>
      </p:sp>
      <p:grpSp>
        <p:nvGrpSpPr>
          <p:cNvPr id="8" name="组合 7"/>
          <p:cNvGrpSpPr/>
          <p:nvPr/>
        </p:nvGrpSpPr>
        <p:grpSpPr>
          <a:xfrm>
            <a:off x="263525" y="2493645"/>
            <a:ext cx="4083685" cy="948055"/>
            <a:chOff x="302" y="4039"/>
            <a:chExt cx="6431" cy="1493"/>
          </a:xfrm>
        </p:grpSpPr>
        <p:sp>
          <p:nvSpPr>
            <p:cNvPr id="11270" name="Freeform 5"/>
            <p:cNvSpPr>
              <a:spLocks noChangeArrowheads="1"/>
            </p:cNvSpPr>
            <p:nvPr>
              <p:custDataLst>
                <p:tags r:id="rId3"/>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4"/>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一</a:t>
              </a:r>
              <a:r>
                <a:rPr lang="zh-CN" altLang="en-US" sz="2800" b="1" dirty="0" smtClean="0">
                  <a:solidFill>
                    <a:srgbClr val="FFFFFF"/>
                  </a:solidFill>
                  <a:latin typeface="微软雅黑" panose="020B0503020204020204" pitchFamily="34" charset="-122"/>
                  <a:ea typeface="微软雅黑" panose="020B0503020204020204" pitchFamily="34" charset="-122"/>
                </a:rPr>
                <a:t>、重庆市文化</a:t>
              </a:r>
              <a:r>
                <a:rPr lang="zh-CN" altLang="en-US" sz="2800" b="1" dirty="0">
                  <a:solidFill>
                    <a:srgbClr val="FFFFFF"/>
                  </a:solidFill>
                  <a:latin typeface="微软雅黑" panose="020B0503020204020204" pitchFamily="34" charset="-122"/>
                  <a:ea typeface="微软雅黑" panose="020B0503020204020204" pitchFamily="34" charset="-122"/>
                </a:rPr>
                <a:t>艺术</a:t>
              </a:r>
            </a:p>
          </p:txBody>
        </p:sp>
        <p:sp>
          <p:nvSpPr>
            <p:cNvPr id="11274" name="Freeform 6"/>
            <p:cNvSpPr>
              <a:spLocks noChangeArrowheads="1"/>
            </p:cNvSpPr>
            <p:nvPr>
              <p:custDataLst>
                <p:tags r:id="rId5"/>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p>
          </p:txBody>
        </p:sp>
      </p:gr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nvPicPr>
          <p:blipFill>
            <a:blip r:embed="rId8" cstate="print"/>
            <a:stretch>
              <a:fillRect/>
            </a:stretch>
          </p:blipFill>
          <p:spPr>
            <a:xfrm>
              <a:off x="8807" y="95"/>
              <a:ext cx="1694" cy="1287"/>
            </a:xfrm>
            <a:prstGeom prst="rect">
              <a:avLst/>
            </a:prstGeom>
          </p:spPr>
        </p:pic>
        <p:sp>
          <p:nvSpPr>
            <p:cNvPr id="53" name="矩形 52"/>
            <p:cNvSpPr/>
            <p:nvPr>
              <p:custDataLst>
                <p:tags r:id="rId2"/>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CN" altLang="en-US" b="1" spc="1200" dirty="0" smtClean="0">
                  <a:solidFill>
                    <a:schemeClr val="bg1"/>
                  </a:solidFill>
                  <a:latin typeface="黑体" panose="02010609060101010101" charset="-122"/>
                  <a:ea typeface="黑体" panose="02010609060101010101" charset="-122"/>
                  <a:sym typeface="+mn-lt"/>
                </a:rPr>
                <a:t>学习情景一</a:t>
              </a:r>
              <a:r>
                <a:rPr lang="en-US" altLang="zh-CN" b="1" spc="1200" dirty="0" smtClean="0">
                  <a:solidFill>
                    <a:schemeClr val="bg1"/>
                  </a:solidFill>
                  <a:latin typeface="黑体" panose="02010609060101010101" charset="-122"/>
                  <a:ea typeface="黑体" panose="02010609060101010101" charset="-122"/>
                  <a:sym typeface="+mn-lt"/>
                </a:rPr>
                <a:t> </a:t>
              </a:r>
              <a:r>
                <a:rPr lang="zh-CN" altLang="en-US" b="1" spc="1200" dirty="0" smtClean="0">
                  <a:solidFill>
                    <a:schemeClr val="bg1"/>
                  </a:solidFill>
                  <a:latin typeface="黑体" panose="02010609060101010101" charset="-122"/>
                  <a:ea typeface="黑体" panose="02010609060101010101" charset="-122"/>
                  <a:sym typeface="+mn-lt"/>
                </a:rPr>
                <a:t>魅力山城—重庆市</a:t>
              </a:r>
              <a:endParaRPr lang="zh-CN" altLang="en-US" b="1" spc="1200" dirty="0">
                <a:solidFill>
                  <a:schemeClr val="bg1"/>
                </a:solidFill>
                <a:latin typeface="黑体" panose="02010609060101010101" charset="-122"/>
                <a:ea typeface="黑体" panose="02010609060101010101" charset="-122"/>
                <a:sym typeface="+mn-lt"/>
              </a:endParaRPr>
            </a:p>
          </p:txBody>
        </p:sp>
      </p:grpSp>
      <p:sp>
        <p:nvSpPr>
          <p:cNvPr id="10" name="TextBox 4"/>
          <p:cNvSpPr txBox="1">
            <a:spLocks noChangeArrowheads="1"/>
          </p:cNvSpPr>
          <p:nvPr/>
        </p:nvSpPr>
        <p:spPr bwMode="auto">
          <a:xfrm>
            <a:off x="5325745" y="1196340"/>
            <a:ext cx="3782060" cy="755650"/>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（一）</a:t>
            </a:r>
            <a:r>
              <a:rPr lang="en-US" altLang="zh-CN" sz="2800" b="1" dirty="0">
                <a:solidFill>
                  <a:srgbClr val="FFFFFF"/>
                </a:solidFill>
                <a:latin typeface="微软雅黑" panose="020B0503020204020204" pitchFamily="34" charset="-122"/>
                <a:ea typeface="微软雅黑" panose="020B0503020204020204" pitchFamily="34" charset="-122"/>
              </a:rPr>
              <a:t>  </a:t>
            </a:r>
            <a:r>
              <a:rPr lang="zh-CN" altLang="en-US" sz="2800" b="1" dirty="0" smtClean="0">
                <a:solidFill>
                  <a:srgbClr val="FFFFFF"/>
                </a:solidFill>
                <a:latin typeface="微软雅黑" panose="020B0503020204020204" pitchFamily="34" charset="-122"/>
                <a:ea typeface="微软雅黑" panose="020B0503020204020204" pitchFamily="34" charset="-122"/>
              </a:rPr>
              <a:t>巴渝文化</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sp>
        <p:nvSpPr>
          <p:cNvPr id="11" name="TextBox 4"/>
          <p:cNvSpPr txBox="1">
            <a:spLocks noChangeArrowheads="1"/>
          </p:cNvSpPr>
          <p:nvPr/>
        </p:nvSpPr>
        <p:spPr bwMode="auto">
          <a:xfrm>
            <a:off x="5304790" y="4436745"/>
            <a:ext cx="3759835" cy="735330"/>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（二）</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文学曲艺</a:t>
            </a:r>
          </a:p>
        </p:txBody>
      </p:sp>
      <p:sp>
        <p:nvSpPr>
          <p:cNvPr id="17" name="Freeform 6"/>
          <p:cNvSpPr>
            <a:spLocks noChangeArrowheads="1"/>
          </p:cNvSpPr>
          <p:nvPr>
            <p:custDataLst>
              <p:tags r:id="rId1"/>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r>
              <a:rPr lang="zh-CN" altLang="en-US" sz="2000" b="1" spc="1200" dirty="0" smtClean="0">
                <a:solidFill>
                  <a:schemeClr val="bg1"/>
                </a:solidFill>
                <a:latin typeface="黑体" panose="02010609060101010101" charset="-122"/>
                <a:ea typeface="黑体" panose="02010609060101010101" charset="-122"/>
                <a:sym typeface="+mn-ea"/>
              </a:rPr>
              <a:t>专题六</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000" fill="hold">
                                          <p:stCondLst>
                                            <p:cond delay="0"/>
                                          </p:stCondLst>
                                        </p:cTn>
                                        <p:tgtEl>
                                          <p:spTgt spid="10"/>
                                        </p:tgtEl>
                                        <p:attrNameLst>
                                          <p:attrName>style.visibility</p:attrName>
                                        </p:attrNameLst>
                                      </p:cBhvr>
                                      <p:to>
                                        <p:strVal val="visible"/>
                                      </p:to>
                                    </p:set>
                                    <p:animEffect transition="in" filter="wipe(left)">
                                      <p:cBhvr>
                                        <p:cTn id="15" dur="1000"/>
                                        <p:tgtEl>
                                          <p:spTgt spid="10"/>
                                        </p:tgtEl>
                                      </p:cBhvr>
                                    </p:animEffect>
                                  </p:childTnLst>
                                </p:cTn>
                              </p:par>
                              <p:par>
                                <p:cTn id="16" presetID="22" presetClass="entr" presetSubtype="8" fill="hold" grpId="0" nodeType="withEffect">
                                  <p:stCondLst>
                                    <p:cond delay="0"/>
                                  </p:stCondLst>
                                  <p:childTnLst>
                                    <p:set>
                                      <p:cBhvr>
                                        <p:cTn id="17" dur="1000" fill="hold">
                                          <p:stCondLst>
                                            <p:cond delay="0"/>
                                          </p:stCondLst>
                                        </p:cTn>
                                        <p:tgtEl>
                                          <p:spTgt spid="11"/>
                                        </p:tgtEl>
                                        <p:attrNameLst>
                                          <p:attrName>style.visibility</p:attrName>
                                        </p:attrNameLst>
                                      </p:cBhvr>
                                      <p:to>
                                        <p:strVal val="visible"/>
                                      </p:to>
                                    </p:set>
                                    <p:animEffect transition="in" filter="wipe(left)">
                                      <p:cBhvr>
                                        <p:cTn id="1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ldLvl="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5960" y="405130"/>
            <a:ext cx="4083685" cy="948055"/>
            <a:chOff x="302" y="4039"/>
            <a:chExt cx="6431" cy="1493"/>
          </a:xfrm>
        </p:grpSpPr>
        <p:sp>
          <p:nvSpPr>
            <p:cNvPr id="11270" name="Freeform 5"/>
            <p:cNvSpPr>
              <a:spLocks noChangeArrowheads="1"/>
            </p:cNvSpPr>
            <p:nvPr>
              <p:custDataLst>
                <p:tags r:id="rId6"/>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7"/>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一</a:t>
              </a:r>
              <a:r>
                <a:rPr lang="zh-CN" altLang="en-US" sz="2800" b="1" dirty="0" smtClean="0">
                  <a:solidFill>
                    <a:srgbClr val="FFFFFF"/>
                  </a:solidFill>
                  <a:latin typeface="微软雅黑" panose="020B0503020204020204" pitchFamily="34" charset="-122"/>
                  <a:ea typeface="微软雅黑" panose="020B0503020204020204" pitchFamily="34" charset="-122"/>
                </a:rPr>
                <a:t>、重庆市文化</a:t>
              </a:r>
              <a:r>
                <a:rPr lang="zh-CN" altLang="en-US" sz="2800" b="1" dirty="0">
                  <a:solidFill>
                    <a:srgbClr val="FFFFFF"/>
                  </a:solidFill>
                  <a:latin typeface="微软雅黑" panose="020B0503020204020204" pitchFamily="34" charset="-122"/>
                  <a:ea typeface="微软雅黑" panose="020B0503020204020204" pitchFamily="34" charset="-122"/>
                </a:rPr>
                <a:t>艺术</a:t>
              </a:r>
            </a:p>
          </p:txBody>
        </p:sp>
        <p:sp>
          <p:nvSpPr>
            <p:cNvPr id="11274" name="Freeform 6"/>
            <p:cNvSpPr>
              <a:spLocks noChangeArrowheads="1"/>
            </p:cNvSpPr>
            <p:nvPr>
              <p:custDataLst>
                <p:tags r:id="rId8"/>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p>
          </p:txBody>
        </p:sp>
      </p:gr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4"/>
              </p:custDataLst>
            </p:nvPr>
          </p:nvPicPr>
          <p:blipFill>
            <a:blip r:embed="rId10" cstate="print"/>
            <a:stretch>
              <a:fillRect/>
            </a:stretch>
          </p:blipFill>
          <p:spPr>
            <a:xfrm>
              <a:off x="8807" y="95"/>
              <a:ext cx="1694" cy="1287"/>
            </a:xfrm>
            <a:prstGeom prst="rect">
              <a:avLst/>
            </a:prstGeom>
          </p:spPr>
        </p:pic>
        <p:sp>
          <p:nvSpPr>
            <p:cNvPr id="53" name="矩形 52"/>
            <p:cNvSpPr/>
            <p:nvPr>
              <p:custDataLst>
                <p:tags r:id="rId5"/>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CN" altLang="en-US" b="1" spc="1200" dirty="0" smtClean="0">
                  <a:solidFill>
                    <a:schemeClr val="bg1"/>
                  </a:solidFill>
                  <a:latin typeface="黑体" panose="02010609060101010101" charset="-122"/>
                  <a:ea typeface="黑体" panose="02010609060101010101" charset="-122"/>
                  <a:sym typeface="+mn-lt"/>
                </a:rPr>
                <a:t>学习情景一</a:t>
              </a:r>
              <a:r>
                <a:rPr lang="en-US" altLang="zh-CN" b="1" spc="1200" dirty="0" smtClean="0">
                  <a:solidFill>
                    <a:schemeClr val="bg1"/>
                  </a:solidFill>
                  <a:latin typeface="黑体" panose="02010609060101010101" charset="-122"/>
                  <a:ea typeface="黑体" panose="02010609060101010101" charset="-122"/>
                  <a:sym typeface="+mn-lt"/>
                </a:rPr>
                <a:t> </a:t>
              </a:r>
              <a:r>
                <a:rPr lang="zh-CN" altLang="en-US" b="1" spc="1200" dirty="0" smtClean="0">
                  <a:solidFill>
                    <a:schemeClr val="bg1"/>
                  </a:solidFill>
                  <a:latin typeface="黑体" panose="02010609060101010101" charset="-122"/>
                  <a:ea typeface="黑体" panose="02010609060101010101" charset="-122"/>
                  <a:sym typeface="+mn-lt"/>
                </a:rPr>
                <a:t>魅力山城—重庆市</a:t>
              </a:r>
              <a:endParaRPr lang="zh-CN" altLang="en-US" b="1" spc="1200" dirty="0">
                <a:solidFill>
                  <a:schemeClr val="bg1"/>
                </a:solidFill>
                <a:latin typeface="黑体" panose="02010609060101010101" charset="-122"/>
                <a:ea typeface="黑体" panose="02010609060101010101" charset="-122"/>
                <a:sym typeface="+mn-lt"/>
              </a:endParaRPr>
            </a:p>
          </p:txBody>
        </p:sp>
      </p:grpSp>
      <p:grpSp>
        <p:nvGrpSpPr>
          <p:cNvPr id="2" name="组合 1"/>
          <p:cNvGrpSpPr/>
          <p:nvPr/>
        </p:nvGrpSpPr>
        <p:grpSpPr>
          <a:xfrm>
            <a:off x="538480" y="2675255"/>
            <a:ext cx="11205210" cy="3601720"/>
            <a:chOff x="1663" y="4267"/>
            <a:chExt cx="16830" cy="5672"/>
          </a:xfrm>
        </p:grpSpPr>
        <p:sp>
          <p:nvSpPr>
            <p:cNvPr id="219" name=" 219"/>
            <p:cNvSpPr/>
            <p:nvPr>
              <p:custDataLst>
                <p:tags r:id="rId2"/>
              </p:custDataLst>
            </p:nvPr>
          </p:nvSpPr>
          <p:spPr>
            <a:xfrm>
              <a:off x="1663" y="4289"/>
              <a:ext cx="16830" cy="5650"/>
            </a:xfrm>
            <a:prstGeom prst="roundRect">
              <a:avLst>
                <a:gd name="adj" fmla="val 50000"/>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noProof="1">
                <a:solidFill>
                  <a:srgbClr val="FFFFFF"/>
                </a:solidFill>
              </a:endParaRPr>
            </a:p>
          </p:txBody>
        </p:sp>
        <p:sp>
          <p:nvSpPr>
            <p:cNvPr id="20483" name="Rectangle 3"/>
            <p:cNvSpPr>
              <a:spLocks noChangeArrowheads="1"/>
            </p:cNvSpPr>
            <p:nvPr>
              <p:custDataLst>
                <p:tags r:id="rId3"/>
              </p:custDataLst>
            </p:nvPr>
          </p:nvSpPr>
          <p:spPr bwMode="auto">
            <a:xfrm>
              <a:off x="2127" y="4267"/>
              <a:ext cx="15717" cy="5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800" dirty="0" smtClean="0">
                  <a:solidFill>
                    <a:schemeClr val="bg1"/>
                  </a:solidFill>
                  <a:latin typeface="微软雅黑" pitchFamily="34" charset="-122"/>
                  <a:ea typeface="微软雅黑" pitchFamily="34" charset="-122"/>
                </a:rPr>
                <a:t>          巴渝文化，是长江上游地区最富有鲜明个性的民族文化之一。巴渝文化起源于巴文化，它是指巴族和巴国在历史的发展中所形成的地域性文化。巴人一直生活在大山大川之间，大自然的熏陶、险恶的环境，炼就一种顽强、坚韧和剽悍的性格，因此巴人以勇猛、善战而称。</a:t>
              </a:r>
            </a:p>
            <a:p>
              <a:pPr eaLnBrk="1" fontAlgn="auto" hangingPunct="1">
                <a:lnSpc>
                  <a:spcPct val="150000"/>
                </a:lnSpc>
                <a:spcBef>
                  <a:spcPts val="0"/>
                </a:spcBef>
              </a:pPr>
              <a:endParaRPr lang="zh-CN" altLang="en-US" sz="28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0" name="TextBox 4"/>
          <p:cNvSpPr txBox="1">
            <a:spLocks noChangeArrowheads="1"/>
          </p:cNvSpPr>
          <p:nvPr/>
        </p:nvSpPr>
        <p:spPr bwMode="auto">
          <a:xfrm>
            <a:off x="888365" y="1636395"/>
            <a:ext cx="3883025" cy="755650"/>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（一）</a:t>
            </a:r>
            <a:r>
              <a:rPr lang="en-US" altLang="zh-CN" sz="2800" b="1" dirty="0">
                <a:solidFill>
                  <a:srgbClr val="FFFFFF"/>
                </a:solidFill>
                <a:latin typeface="微软雅黑" panose="020B0503020204020204" pitchFamily="34" charset="-122"/>
                <a:ea typeface="微软雅黑" panose="020B0503020204020204" pitchFamily="34" charset="-122"/>
              </a:rPr>
              <a:t>  </a:t>
            </a:r>
            <a:r>
              <a:rPr lang="zh-CN" altLang="en-US" sz="2800" b="1" dirty="0" smtClean="0">
                <a:solidFill>
                  <a:srgbClr val="FFFFFF"/>
                </a:solidFill>
                <a:latin typeface="微软雅黑" panose="020B0503020204020204" pitchFamily="34" charset="-122"/>
                <a:ea typeface="微软雅黑" panose="020B0503020204020204" pitchFamily="34" charset="-122"/>
              </a:rPr>
              <a:t>巴渝文化</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sp>
        <p:nvSpPr>
          <p:cNvPr id="17" name="Freeform 6"/>
          <p:cNvSpPr>
            <a:spLocks noChangeArrowheads="1"/>
          </p:cNvSpPr>
          <p:nvPr>
            <p:custDataLst>
              <p:tags r:id="rId1"/>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r>
              <a:rPr lang="zh-CN" altLang="en-US" sz="2000" b="1" spc="1200" dirty="0" smtClean="0">
                <a:solidFill>
                  <a:schemeClr val="bg1"/>
                </a:solidFill>
                <a:latin typeface="黑体" panose="02010609060101010101" charset="-122"/>
                <a:ea typeface="黑体" panose="02010609060101010101" charset="-122"/>
                <a:sym typeface="+mn-ea"/>
              </a:rPr>
              <a:t>专题六</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000"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000"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95960" y="405130"/>
            <a:ext cx="4083685" cy="948055"/>
            <a:chOff x="302" y="4039"/>
            <a:chExt cx="6431" cy="1493"/>
          </a:xfrm>
        </p:grpSpPr>
        <p:sp>
          <p:nvSpPr>
            <p:cNvPr id="11270" name="Freeform 5"/>
            <p:cNvSpPr>
              <a:spLocks noChangeArrowheads="1"/>
            </p:cNvSpPr>
            <p:nvPr>
              <p:custDataLst>
                <p:tags r:id="rId6"/>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7"/>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一</a:t>
              </a:r>
              <a:r>
                <a:rPr lang="zh-CN" altLang="en-US" sz="2800" b="1" dirty="0" smtClean="0">
                  <a:solidFill>
                    <a:srgbClr val="FFFFFF"/>
                  </a:solidFill>
                  <a:latin typeface="微软雅黑" panose="020B0503020204020204" pitchFamily="34" charset="-122"/>
                  <a:ea typeface="微软雅黑" panose="020B0503020204020204" pitchFamily="34" charset="-122"/>
                </a:rPr>
                <a:t>、重庆市文化</a:t>
              </a:r>
              <a:r>
                <a:rPr lang="zh-CN" altLang="en-US" sz="2800" b="1" dirty="0">
                  <a:solidFill>
                    <a:srgbClr val="FFFFFF"/>
                  </a:solidFill>
                  <a:latin typeface="微软雅黑" panose="020B0503020204020204" pitchFamily="34" charset="-122"/>
                  <a:ea typeface="微软雅黑" panose="020B0503020204020204" pitchFamily="34" charset="-122"/>
                </a:rPr>
                <a:t>艺术</a:t>
              </a:r>
            </a:p>
          </p:txBody>
        </p:sp>
        <p:sp>
          <p:nvSpPr>
            <p:cNvPr id="11274" name="Freeform 6"/>
            <p:cNvSpPr>
              <a:spLocks noChangeArrowheads="1"/>
            </p:cNvSpPr>
            <p:nvPr>
              <p:custDataLst>
                <p:tags r:id="rId8"/>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p>
          </p:txBody>
        </p:sp>
      </p:gr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4"/>
              </p:custDataLst>
            </p:nvPr>
          </p:nvPicPr>
          <p:blipFill>
            <a:blip r:embed="rId10" cstate="print"/>
            <a:stretch>
              <a:fillRect/>
            </a:stretch>
          </p:blipFill>
          <p:spPr>
            <a:xfrm>
              <a:off x="8807" y="95"/>
              <a:ext cx="1694" cy="1287"/>
            </a:xfrm>
            <a:prstGeom prst="rect">
              <a:avLst/>
            </a:prstGeom>
          </p:spPr>
        </p:pic>
        <p:sp>
          <p:nvSpPr>
            <p:cNvPr id="53" name="矩形 52"/>
            <p:cNvSpPr/>
            <p:nvPr>
              <p:custDataLst>
                <p:tags r:id="rId5"/>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CN" altLang="en-US" b="1" spc="1200" dirty="0" smtClean="0">
                  <a:solidFill>
                    <a:schemeClr val="bg1"/>
                  </a:solidFill>
                  <a:latin typeface="黑体" panose="02010609060101010101" charset="-122"/>
                  <a:ea typeface="黑体" panose="02010609060101010101" charset="-122"/>
                  <a:sym typeface="+mn-lt"/>
                </a:rPr>
                <a:t>学习情景一</a:t>
              </a:r>
              <a:r>
                <a:rPr lang="en-US" altLang="zh-CN" b="1" spc="1200" dirty="0" smtClean="0">
                  <a:solidFill>
                    <a:schemeClr val="bg1"/>
                  </a:solidFill>
                  <a:latin typeface="黑体" panose="02010609060101010101" charset="-122"/>
                  <a:ea typeface="黑体" panose="02010609060101010101" charset="-122"/>
                  <a:sym typeface="+mn-lt"/>
                </a:rPr>
                <a:t> </a:t>
              </a:r>
              <a:r>
                <a:rPr lang="zh-CN" altLang="en-US" b="1" spc="1200" dirty="0" smtClean="0">
                  <a:solidFill>
                    <a:schemeClr val="bg1"/>
                  </a:solidFill>
                  <a:latin typeface="黑体" panose="02010609060101010101" charset="-122"/>
                  <a:ea typeface="黑体" panose="02010609060101010101" charset="-122"/>
                  <a:sym typeface="+mn-lt"/>
                </a:rPr>
                <a:t>魅力山城—重庆市</a:t>
              </a:r>
              <a:endParaRPr lang="zh-CN" altLang="en-US" b="1" spc="1200" dirty="0">
                <a:solidFill>
                  <a:schemeClr val="bg1"/>
                </a:solidFill>
                <a:latin typeface="黑体" panose="02010609060101010101" charset="-122"/>
                <a:ea typeface="黑体" panose="02010609060101010101" charset="-122"/>
                <a:sym typeface="+mn-lt"/>
              </a:endParaRPr>
            </a:p>
          </p:txBody>
        </p:sp>
      </p:grpSp>
      <p:grpSp>
        <p:nvGrpSpPr>
          <p:cNvPr id="2" name="组合 1"/>
          <p:cNvGrpSpPr/>
          <p:nvPr/>
        </p:nvGrpSpPr>
        <p:grpSpPr>
          <a:xfrm>
            <a:off x="1056005" y="2723515"/>
            <a:ext cx="10687050" cy="3634740"/>
            <a:chOff x="1663" y="4289"/>
            <a:chExt cx="16830" cy="5724"/>
          </a:xfrm>
        </p:grpSpPr>
        <p:sp>
          <p:nvSpPr>
            <p:cNvPr id="219" name=" 219"/>
            <p:cNvSpPr/>
            <p:nvPr>
              <p:custDataLst>
                <p:tags r:id="rId2"/>
              </p:custDataLst>
            </p:nvPr>
          </p:nvSpPr>
          <p:spPr>
            <a:xfrm>
              <a:off x="1663" y="4289"/>
              <a:ext cx="16830" cy="5650"/>
            </a:xfrm>
            <a:prstGeom prst="roundRect">
              <a:avLst>
                <a:gd name="adj" fmla="val 50000"/>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noProof="1">
                <a:solidFill>
                  <a:srgbClr val="FFFFFF"/>
                </a:solidFill>
              </a:endParaRPr>
            </a:p>
          </p:txBody>
        </p:sp>
        <p:sp>
          <p:nvSpPr>
            <p:cNvPr id="20483" name="Rectangle 3"/>
            <p:cNvSpPr>
              <a:spLocks noChangeArrowheads="1"/>
            </p:cNvSpPr>
            <p:nvPr>
              <p:custDataLst>
                <p:tags r:id="rId3"/>
              </p:custDataLst>
            </p:nvPr>
          </p:nvSpPr>
          <p:spPr bwMode="auto">
            <a:xfrm>
              <a:off x="3168" y="4534"/>
              <a:ext cx="14308" cy="5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auto" hangingPunct="1">
                <a:lnSpc>
                  <a:spcPct val="150000"/>
                </a:lnSpc>
                <a:spcBef>
                  <a:spcPts val="0"/>
                </a:spcBef>
              </a:pPr>
              <a:r>
                <a:rPr lang="zh-CN" altLang="en-US" sz="2800" dirty="0" smtClean="0">
                  <a:solidFill>
                    <a:schemeClr val="bg1"/>
                  </a:solidFill>
                  <a:latin typeface="微软雅黑" pitchFamily="34" charset="-122"/>
                  <a:ea typeface="微软雅黑" pitchFamily="34" charset="-122"/>
                </a:rPr>
                <a:t>川江号子是川江船工们为统一动作和节奏，由号工领唱，</a:t>
              </a:r>
              <a:endParaRPr lang="en-US" altLang="zh-CN" sz="2800" dirty="0" smtClean="0">
                <a:solidFill>
                  <a:schemeClr val="bg1"/>
                </a:solidFill>
                <a:latin typeface="微软雅黑" pitchFamily="34" charset="-122"/>
                <a:ea typeface="微软雅黑" pitchFamily="34" charset="-122"/>
              </a:endParaRPr>
            </a:p>
            <a:p>
              <a:pPr eaLnBrk="1" fontAlgn="auto" hangingPunct="1">
                <a:lnSpc>
                  <a:spcPct val="150000"/>
                </a:lnSpc>
                <a:spcBef>
                  <a:spcPts val="0"/>
                </a:spcBef>
              </a:pPr>
              <a:r>
                <a:rPr lang="zh-CN" altLang="en-US" sz="2800" dirty="0" smtClean="0">
                  <a:solidFill>
                    <a:schemeClr val="bg1"/>
                  </a:solidFill>
                  <a:latin typeface="微软雅黑" pitchFamily="34" charset="-122"/>
                  <a:ea typeface="微软雅黑" pitchFamily="34" charset="-122"/>
                </a:rPr>
                <a:t>众船工帮腔、合唱的一种一领众和式的民间歌唱形式，是</a:t>
              </a:r>
              <a:endParaRPr lang="en-US" altLang="zh-CN" sz="2800" dirty="0" smtClean="0">
                <a:solidFill>
                  <a:schemeClr val="bg1"/>
                </a:solidFill>
                <a:latin typeface="微软雅黑" pitchFamily="34" charset="-122"/>
                <a:ea typeface="微软雅黑" pitchFamily="34" charset="-122"/>
              </a:endParaRPr>
            </a:p>
            <a:p>
              <a:pPr eaLnBrk="1" fontAlgn="auto" hangingPunct="1">
                <a:lnSpc>
                  <a:spcPct val="150000"/>
                </a:lnSpc>
                <a:spcBef>
                  <a:spcPts val="0"/>
                </a:spcBef>
              </a:pPr>
              <a:r>
                <a:rPr lang="zh-CN" altLang="en-US" sz="2800" dirty="0" smtClean="0">
                  <a:solidFill>
                    <a:schemeClr val="bg1"/>
                  </a:solidFill>
                  <a:latin typeface="微软雅黑" pitchFamily="34" charset="-122"/>
                  <a:ea typeface="微软雅黑" pitchFamily="34" charset="-122"/>
                </a:rPr>
                <a:t>船工们与险滩恶水搏斗时用热血和汗水凝铸而成的生命之</a:t>
              </a:r>
              <a:endParaRPr lang="en-US" altLang="zh-CN" sz="2800" dirty="0" smtClean="0">
                <a:solidFill>
                  <a:schemeClr val="bg1"/>
                </a:solidFill>
                <a:latin typeface="微软雅黑" pitchFamily="34" charset="-122"/>
                <a:ea typeface="微软雅黑" pitchFamily="34" charset="-122"/>
              </a:endParaRPr>
            </a:p>
            <a:p>
              <a:pPr eaLnBrk="1" fontAlgn="auto" hangingPunct="1">
                <a:lnSpc>
                  <a:spcPct val="150000"/>
                </a:lnSpc>
                <a:spcBef>
                  <a:spcPts val="0"/>
                </a:spcBef>
              </a:pPr>
              <a:r>
                <a:rPr lang="zh-CN" altLang="en-US" sz="2800" dirty="0" smtClean="0">
                  <a:solidFill>
                    <a:schemeClr val="bg1"/>
                  </a:solidFill>
                  <a:latin typeface="微软雅黑" pitchFamily="34" charset="-122"/>
                  <a:ea typeface="微软雅黑" pitchFamily="34" charset="-122"/>
                </a:rPr>
                <a:t>歌，</a:t>
              </a:r>
              <a:r>
                <a:rPr lang="en-US" sz="2800" dirty="0" smtClean="0">
                  <a:solidFill>
                    <a:schemeClr val="bg1"/>
                  </a:solidFill>
                  <a:latin typeface="微软雅黑" pitchFamily="34" charset="-122"/>
                  <a:ea typeface="微软雅黑" pitchFamily="34" charset="-122"/>
                </a:rPr>
                <a:t>2006</a:t>
              </a:r>
              <a:r>
                <a:rPr lang="zh-CN" altLang="en-US" sz="2800" dirty="0" smtClean="0">
                  <a:solidFill>
                    <a:schemeClr val="bg1"/>
                  </a:solidFill>
                  <a:latin typeface="微软雅黑" pitchFamily="34" charset="-122"/>
                  <a:ea typeface="微软雅黑" pitchFamily="34" charset="-122"/>
                </a:rPr>
                <a:t>年川江号子被批准列入第一批国家级非物质文</a:t>
              </a:r>
              <a:endParaRPr lang="en-US" altLang="zh-CN" sz="2800" dirty="0" smtClean="0">
                <a:solidFill>
                  <a:schemeClr val="bg1"/>
                </a:solidFill>
                <a:latin typeface="微软雅黑" pitchFamily="34" charset="-122"/>
                <a:ea typeface="微软雅黑" pitchFamily="34" charset="-122"/>
              </a:endParaRPr>
            </a:p>
            <a:p>
              <a:pPr eaLnBrk="1" fontAlgn="auto" hangingPunct="1">
                <a:lnSpc>
                  <a:spcPct val="150000"/>
                </a:lnSpc>
                <a:spcBef>
                  <a:spcPts val="0"/>
                </a:spcBef>
              </a:pPr>
              <a:r>
                <a:rPr lang="zh-CN" altLang="en-US" sz="2800" dirty="0" smtClean="0">
                  <a:solidFill>
                    <a:schemeClr val="bg1"/>
                  </a:solidFill>
                  <a:latin typeface="微软雅黑" pitchFamily="34" charset="-122"/>
                  <a:ea typeface="微软雅黑" pitchFamily="34" charset="-122"/>
                </a:rPr>
                <a:t>化遗产代表性项目名录。</a:t>
              </a:r>
              <a:endParaRPr lang="zh-CN" altLang="en-US" sz="2800" dirty="0">
                <a:solidFill>
                  <a:schemeClr val="bg1"/>
                </a:solidFill>
                <a:latin typeface="微软雅黑" pitchFamily="34" charset="-122"/>
                <a:ea typeface="微软雅黑" pitchFamily="34" charset="-122"/>
                <a:cs typeface="微软雅黑" panose="020B0503020204020204" pitchFamily="34" charset="-122"/>
              </a:endParaRPr>
            </a:p>
          </p:txBody>
        </p:sp>
      </p:grpSp>
      <p:sp>
        <p:nvSpPr>
          <p:cNvPr id="10" name="TextBox 4"/>
          <p:cNvSpPr txBox="1">
            <a:spLocks noChangeArrowheads="1"/>
          </p:cNvSpPr>
          <p:nvPr/>
        </p:nvSpPr>
        <p:spPr bwMode="auto">
          <a:xfrm>
            <a:off x="888365" y="1636395"/>
            <a:ext cx="3883025" cy="755650"/>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（二）</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文学曲艺</a:t>
            </a:r>
          </a:p>
        </p:txBody>
      </p:sp>
      <p:sp>
        <p:nvSpPr>
          <p:cNvPr id="17" name="Freeform 6"/>
          <p:cNvSpPr>
            <a:spLocks noChangeArrowheads="1"/>
          </p:cNvSpPr>
          <p:nvPr>
            <p:custDataLst>
              <p:tags r:id="rId1"/>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r>
              <a:rPr lang="zh-CN" altLang="en-US" sz="2000" b="1" spc="1200" dirty="0" smtClean="0">
                <a:solidFill>
                  <a:schemeClr val="bg1"/>
                </a:solidFill>
                <a:latin typeface="黑体" panose="02010609060101010101" charset="-122"/>
                <a:ea typeface="黑体" panose="02010609060101010101" charset="-122"/>
                <a:sym typeface="+mn-ea"/>
              </a:rPr>
              <a:t>专题六</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000"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000"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32846" y="-309034"/>
            <a:ext cx="184730"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endParaRPr lang="zh-CN" altLang="zh-CN"/>
          </a:p>
        </p:txBody>
      </p:sp>
      <p:sp>
        <p:nvSpPr>
          <p:cNvPr id="16394" name="Text Box 4"/>
          <p:cNvSpPr txBox="1">
            <a:spLocks noChangeArrowheads="1"/>
          </p:cNvSpPr>
          <p:nvPr/>
        </p:nvSpPr>
        <p:spPr bwMode="auto">
          <a:xfrm>
            <a:off x="832645" y="6248400"/>
            <a:ext cx="11857567"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4265" b="1">
                <a:latin typeface="黑体" panose="02010609060101010101" charset="-122"/>
                <a:ea typeface="黑体" panose="02010609060101010101" charset="-122"/>
              </a:rPr>
              <a:t> </a:t>
            </a:r>
            <a:r>
              <a:rPr lang="zh-CN" altLang="zh-CN" sz="1865">
                <a:latin typeface="微软雅黑" panose="020B0503020204020204" pitchFamily="34" charset="-122"/>
                <a:ea typeface="微软雅黑" panose="020B0503020204020204" pitchFamily="34" charset="-122"/>
              </a:rPr>
              <a:t> </a:t>
            </a:r>
          </a:p>
        </p:txBody>
      </p:sp>
      <p:sp>
        <p:nvSpPr>
          <p:cNvPr id="7" name="左大括号 6"/>
          <p:cNvSpPr/>
          <p:nvPr/>
        </p:nvSpPr>
        <p:spPr>
          <a:xfrm>
            <a:off x="4440555" y="1120775"/>
            <a:ext cx="720090" cy="3975735"/>
          </a:xfrm>
          <a:prstGeom prst="leftBrace">
            <a:avLst/>
          </a:prstGeom>
          <a:ln w="31750" cap="rnd">
            <a:solidFill>
              <a:schemeClr val="accent2"/>
            </a:solidFill>
            <a:round/>
          </a:ln>
        </p:spPr>
        <p:style>
          <a:lnRef idx="0">
            <a:srgbClr val="FFFFFF"/>
          </a:lnRef>
          <a:fillRef idx="0">
            <a:srgbClr val="FFFFFF"/>
          </a:fillRef>
          <a:effectRef idx="0">
            <a:srgbClr val="FFFFFF"/>
          </a:effectRef>
          <a:fontRef idx="minor">
            <a:schemeClr val="tx1"/>
          </a:fontRef>
        </p:style>
        <p:txBody>
          <a:bodyPr rtlCol="0" anchor="ctr"/>
          <a:lstStyle/>
          <a:p>
            <a:pPr algn="ctr"/>
            <a:endParaRPr lang="zh-CN" altLang="en-US"/>
          </a:p>
        </p:txBody>
      </p:sp>
      <p:grpSp>
        <p:nvGrpSpPr>
          <p:cNvPr id="8" name="组合 7"/>
          <p:cNvGrpSpPr/>
          <p:nvPr/>
        </p:nvGrpSpPr>
        <p:grpSpPr>
          <a:xfrm>
            <a:off x="263525" y="2493645"/>
            <a:ext cx="4083685" cy="948055"/>
            <a:chOff x="302" y="4039"/>
            <a:chExt cx="6431" cy="1493"/>
          </a:xfrm>
        </p:grpSpPr>
        <p:sp>
          <p:nvSpPr>
            <p:cNvPr id="11270" name="Freeform 5"/>
            <p:cNvSpPr>
              <a:spLocks noChangeArrowheads="1"/>
            </p:cNvSpPr>
            <p:nvPr>
              <p:custDataLst>
                <p:tags r:id="rId3"/>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4"/>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二</a:t>
              </a:r>
              <a:r>
                <a:rPr lang="zh-CN" altLang="en-US" sz="2800" b="1" dirty="0" smtClean="0">
                  <a:solidFill>
                    <a:srgbClr val="FFFFFF"/>
                  </a:solidFill>
                  <a:latin typeface="微软雅黑" panose="020B0503020204020204" pitchFamily="34" charset="-122"/>
                  <a:ea typeface="微软雅黑" panose="020B0503020204020204" pitchFamily="34" charset="-122"/>
                </a:rPr>
                <a:t>、重庆市旅游资源</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sp>
          <p:nvSpPr>
            <p:cNvPr id="11274" name="Freeform 6"/>
            <p:cNvSpPr>
              <a:spLocks noChangeArrowheads="1"/>
            </p:cNvSpPr>
            <p:nvPr>
              <p:custDataLst>
                <p:tags r:id="rId5"/>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p>
          </p:txBody>
        </p:sp>
      </p:gr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nvPicPr>
          <p:blipFill>
            <a:blip r:embed="rId8" cstate="print"/>
            <a:stretch>
              <a:fillRect/>
            </a:stretch>
          </p:blipFill>
          <p:spPr>
            <a:xfrm>
              <a:off x="8807" y="95"/>
              <a:ext cx="1694" cy="1287"/>
            </a:xfrm>
            <a:prstGeom prst="rect">
              <a:avLst/>
            </a:prstGeom>
          </p:spPr>
        </p:pic>
        <p:sp>
          <p:nvSpPr>
            <p:cNvPr id="53" name="矩形 52"/>
            <p:cNvSpPr/>
            <p:nvPr>
              <p:custDataLst>
                <p:tags r:id="rId2"/>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CN" altLang="en-US" b="1" spc="1200" dirty="0" smtClean="0">
                  <a:solidFill>
                    <a:schemeClr val="bg1"/>
                  </a:solidFill>
                  <a:latin typeface="黑体" panose="02010609060101010101" charset="-122"/>
                  <a:ea typeface="黑体" panose="02010609060101010101" charset="-122"/>
                  <a:sym typeface="+mn-lt"/>
                </a:rPr>
                <a:t>学习情景一</a:t>
              </a:r>
              <a:r>
                <a:rPr lang="en-US" altLang="zh-CN" b="1" spc="1200" dirty="0" smtClean="0">
                  <a:solidFill>
                    <a:schemeClr val="bg1"/>
                  </a:solidFill>
                  <a:latin typeface="黑体" panose="02010609060101010101" charset="-122"/>
                  <a:ea typeface="黑体" panose="02010609060101010101" charset="-122"/>
                  <a:sym typeface="+mn-lt"/>
                </a:rPr>
                <a:t> </a:t>
              </a:r>
              <a:r>
                <a:rPr lang="zh-CN" altLang="en-US" b="1" spc="1200" dirty="0" smtClean="0">
                  <a:solidFill>
                    <a:schemeClr val="bg1"/>
                  </a:solidFill>
                  <a:latin typeface="黑体" panose="02010609060101010101" charset="-122"/>
                  <a:ea typeface="黑体" panose="02010609060101010101" charset="-122"/>
                  <a:sym typeface="+mn-lt"/>
                </a:rPr>
                <a:t>魅力山城—重庆市</a:t>
              </a:r>
              <a:endParaRPr lang="zh-CN" altLang="en-US" b="1" spc="1200" dirty="0">
                <a:solidFill>
                  <a:schemeClr val="bg1"/>
                </a:solidFill>
                <a:latin typeface="黑体" panose="02010609060101010101" charset="-122"/>
                <a:ea typeface="黑体" panose="02010609060101010101" charset="-122"/>
                <a:sym typeface="+mn-lt"/>
              </a:endParaRPr>
            </a:p>
          </p:txBody>
        </p:sp>
      </p:grpSp>
      <p:sp>
        <p:nvSpPr>
          <p:cNvPr id="10" name="TextBox 4"/>
          <p:cNvSpPr txBox="1">
            <a:spLocks noChangeArrowheads="1"/>
          </p:cNvSpPr>
          <p:nvPr/>
        </p:nvSpPr>
        <p:spPr bwMode="auto">
          <a:xfrm>
            <a:off x="5325745" y="982345"/>
            <a:ext cx="6514465" cy="755650"/>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（一）</a:t>
            </a:r>
            <a:r>
              <a:rPr lang="en-US" altLang="zh-CN" sz="2800" b="1" dirty="0">
                <a:solidFill>
                  <a:srgbClr val="FFFFFF"/>
                </a:solidFill>
                <a:latin typeface="微软雅黑" panose="020B0503020204020204" pitchFamily="34" charset="-122"/>
                <a:ea typeface="微软雅黑" panose="020B0503020204020204" pitchFamily="34" charset="-122"/>
              </a:rPr>
              <a:t>  </a:t>
            </a:r>
            <a:r>
              <a:rPr lang="zh-CN" altLang="en-US" sz="2800" b="1" dirty="0" smtClean="0">
                <a:solidFill>
                  <a:srgbClr val="FFFFFF"/>
                </a:solidFill>
                <a:latin typeface="微软雅黑" panose="020B0503020204020204" pitchFamily="34" charset="-122"/>
                <a:ea typeface="微软雅黑" panose="020B0503020204020204" pitchFamily="34" charset="-122"/>
              </a:rPr>
              <a:t>大足石刻（</a:t>
            </a:r>
            <a:r>
              <a:rPr lang="zh-CN" altLang="en-US" sz="2800" b="1" dirty="0">
                <a:solidFill>
                  <a:srgbClr val="FFFFFF"/>
                </a:solidFill>
                <a:latin typeface="微软雅黑" panose="020B0503020204020204" pitchFamily="34" charset="-122"/>
                <a:ea typeface="微软雅黑" panose="020B0503020204020204" pitchFamily="34" charset="-122"/>
              </a:rPr>
              <a:t>世文遗、</a:t>
            </a:r>
            <a:r>
              <a:rPr lang="en-US" altLang="zh-CN" sz="2800" b="1" dirty="0">
                <a:solidFill>
                  <a:srgbClr val="FFFFFF"/>
                </a:solidFill>
                <a:latin typeface="微软雅黑" panose="020B0503020204020204" pitchFamily="34" charset="-122"/>
                <a:ea typeface="微软雅黑" panose="020B0503020204020204" pitchFamily="34" charset="-122"/>
              </a:rPr>
              <a:t>5A</a:t>
            </a:r>
            <a:r>
              <a:rPr lang="zh-CN" altLang="en-US" sz="2800" b="1" dirty="0">
                <a:solidFill>
                  <a:srgbClr val="FFFFFF"/>
                </a:solidFill>
                <a:latin typeface="微软雅黑" panose="020B0503020204020204" pitchFamily="34" charset="-122"/>
                <a:ea typeface="微软雅黑" panose="020B0503020204020204" pitchFamily="34" charset="-122"/>
              </a:rPr>
              <a:t>）</a:t>
            </a:r>
          </a:p>
        </p:txBody>
      </p:sp>
      <p:sp>
        <p:nvSpPr>
          <p:cNvPr id="11" name="TextBox 4"/>
          <p:cNvSpPr txBox="1">
            <a:spLocks noChangeArrowheads="1"/>
          </p:cNvSpPr>
          <p:nvPr/>
        </p:nvSpPr>
        <p:spPr bwMode="auto">
          <a:xfrm>
            <a:off x="5326380" y="2276475"/>
            <a:ext cx="6514465" cy="735330"/>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（二）</a:t>
            </a:r>
            <a:r>
              <a:rPr lang="en-US" altLang="zh-CN" sz="2800" b="1" dirty="0">
                <a:solidFill>
                  <a:srgbClr val="FFFFFF"/>
                </a:solidFill>
                <a:latin typeface="微软雅黑" panose="020B0503020204020204" pitchFamily="34" charset="-122"/>
                <a:ea typeface="微软雅黑" panose="020B0503020204020204" pitchFamily="34" charset="-122"/>
              </a:rPr>
              <a:t>  </a:t>
            </a:r>
            <a:r>
              <a:rPr lang="zh-CN" altLang="en-US" sz="2800" b="1" dirty="0" smtClean="0">
                <a:solidFill>
                  <a:srgbClr val="FFFFFF"/>
                </a:solidFill>
                <a:latin typeface="微软雅黑" panose="020B0503020204020204" pitchFamily="34" charset="-122"/>
                <a:ea typeface="微软雅黑" panose="020B0503020204020204" pitchFamily="34" charset="-122"/>
              </a:rPr>
              <a:t>武隆景区（</a:t>
            </a:r>
            <a:r>
              <a:rPr lang="zh-CN" altLang="en-US" sz="2800" b="1" dirty="0">
                <a:solidFill>
                  <a:srgbClr val="FFFFFF"/>
                </a:solidFill>
                <a:latin typeface="微软雅黑" panose="020B0503020204020204" pitchFamily="34" charset="-122"/>
                <a:ea typeface="微软雅黑" panose="020B0503020204020204" pitchFamily="34" charset="-122"/>
              </a:rPr>
              <a:t>世自遗、</a:t>
            </a:r>
            <a:r>
              <a:rPr lang="en-US" altLang="zh-CN" sz="2800" b="1" dirty="0">
                <a:solidFill>
                  <a:srgbClr val="FFFFFF"/>
                </a:solidFill>
                <a:latin typeface="微软雅黑" panose="020B0503020204020204" pitchFamily="34" charset="-122"/>
                <a:ea typeface="微软雅黑" panose="020B0503020204020204" pitchFamily="34" charset="-122"/>
              </a:rPr>
              <a:t>5A</a:t>
            </a:r>
            <a:r>
              <a:rPr lang="zh-CN" altLang="en-US" sz="2800" b="1" dirty="0">
                <a:solidFill>
                  <a:srgbClr val="FFFFFF"/>
                </a:solidFill>
                <a:latin typeface="微软雅黑" panose="020B0503020204020204" pitchFamily="34" charset="-122"/>
                <a:ea typeface="微软雅黑" panose="020B0503020204020204" pitchFamily="34" charset="-122"/>
              </a:rPr>
              <a:t>）</a:t>
            </a:r>
          </a:p>
        </p:txBody>
      </p:sp>
      <p:sp>
        <p:nvSpPr>
          <p:cNvPr id="4" name="TextBox 4"/>
          <p:cNvSpPr txBox="1">
            <a:spLocks noChangeArrowheads="1"/>
          </p:cNvSpPr>
          <p:nvPr/>
        </p:nvSpPr>
        <p:spPr bwMode="auto">
          <a:xfrm>
            <a:off x="5319395" y="3500120"/>
            <a:ext cx="6524625" cy="735330"/>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（三）</a:t>
            </a:r>
            <a:r>
              <a:rPr lang="en-US" altLang="zh-CN" sz="2800" b="1" dirty="0">
                <a:solidFill>
                  <a:srgbClr val="FFFFFF"/>
                </a:solidFill>
                <a:latin typeface="微软雅黑" panose="020B0503020204020204" pitchFamily="34" charset="-122"/>
                <a:ea typeface="微软雅黑" panose="020B0503020204020204" pitchFamily="34" charset="-122"/>
              </a:rPr>
              <a:t>  </a:t>
            </a:r>
            <a:r>
              <a:rPr lang="zh-CN" altLang="en-US" sz="2800" b="1" dirty="0" smtClean="0">
                <a:solidFill>
                  <a:srgbClr val="FFFFFF"/>
                </a:solidFill>
                <a:latin typeface="微软雅黑" panose="020B0503020204020204" pitchFamily="34" charset="-122"/>
                <a:ea typeface="微软雅黑" panose="020B0503020204020204" pitchFamily="34" charset="-122"/>
              </a:rPr>
              <a:t>金佛山（世自遗、 </a:t>
            </a:r>
            <a:r>
              <a:rPr lang="en-US" altLang="zh-CN" sz="2800" b="1" dirty="0" smtClean="0">
                <a:solidFill>
                  <a:srgbClr val="FFFFFF"/>
                </a:solidFill>
                <a:latin typeface="微软雅黑" panose="020B0503020204020204" pitchFamily="34" charset="-122"/>
                <a:ea typeface="微软雅黑" panose="020B0503020204020204" pitchFamily="34" charset="-122"/>
              </a:rPr>
              <a:t>5A</a:t>
            </a:r>
            <a:r>
              <a:rPr lang="zh-CN" altLang="en-US" sz="2800" b="1" dirty="0">
                <a:solidFill>
                  <a:srgbClr val="FFFFFF"/>
                </a:solidFill>
                <a:latin typeface="微软雅黑" panose="020B0503020204020204" pitchFamily="34" charset="-122"/>
                <a:ea typeface="微软雅黑" panose="020B0503020204020204" pitchFamily="34" charset="-122"/>
              </a:rPr>
              <a:t>）</a:t>
            </a:r>
          </a:p>
        </p:txBody>
      </p:sp>
      <p:sp>
        <p:nvSpPr>
          <p:cNvPr id="5" name="TextBox 4"/>
          <p:cNvSpPr txBox="1">
            <a:spLocks noChangeArrowheads="1"/>
          </p:cNvSpPr>
          <p:nvPr/>
        </p:nvSpPr>
        <p:spPr bwMode="auto">
          <a:xfrm>
            <a:off x="5326380" y="4725035"/>
            <a:ext cx="6517640" cy="735330"/>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（四）</a:t>
            </a:r>
            <a:r>
              <a:rPr lang="en-US" altLang="zh-CN" sz="2800" b="1" dirty="0">
                <a:solidFill>
                  <a:srgbClr val="FFFFFF"/>
                </a:solidFill>
                <a:latin typeface="微软雅黑" panose="020B0503020204020204" pitchFamily="34" charset="-122"/>
                <a:ea typeface="微软雅黑" panose="020B0503020204020204" pitchFamily="34" charset="-122"/>
              </a:rPr>
              <a:t>  </a:t>
            </a:r>
            <a:r>
              <a:rPr lang="zh-CN" altLang="en-US" sz="2800" b="1" dirty="0" smtClean="0">
                <a:solidFill>
                  <a:srgbClr val="FFFFFF"/>
                </a:solidFill>
                <a:latin typeface="微软雅黑" panose="020B0503020204020204" pitchFamily="34" charset="-122"/>
                <a:ea typeface="微软雅黑" panose="020B0503020204020204" pitchFamily="34" charset="-122"/>
              </a:rPr>
              <a:t>白帝城（</a:t>
            </a:r>
            <a:r>
              <a:rPr lang="en-US" altLang="zh-CN" sz="2800" b="1" dirty="0">
                <a:solidFill>
                  <a:srgbClr val="FFFFFF"/>
                </a:solidFill>
                <a:latin typeface="微软雅黑" panose="020B0503020204020204" pitchFamily="34" charset="-122"/>
                <a:ea typeface="微软雅黑" panose="020B0503020204020204" pitchFamily="34" charset="-122"/>
              </a:rPr>
              <a:t>5A</a:t>
            </a:r>
            <a:r>
              <a:rPr lang="zh-CN" altLang="en-US" sz="2800" b="1" dirty="0">
                <a:solidFill>
                  <a:srgbClr val="FFFFFF"/>
                </a:solidFill>
                <a:latin typeface="微软雅黑" panose="020B0503020204020204" pitchFamily="34" charset="-122"/>
                <a:ea typeface="微软雅黑" panose="020B0503020204020204" pitchFamily="34" charset="-122"/>
              </a:rPr>
              <a:t>）</a:t>
            </a:r>
          </a:p>
        </p:txBody>
      </p:sp>
      <p:sp>
        <p:nvSpPr>
          <p:cNvPr id="17" name="Freeform 6"/>
          <p:cNvSpPr>
            <a:spLocks noChangeArrowheads="1"/>
          </p:cNvSpPr>
          <p:nvPr>
            <p:custDataLst>
              <p:tags r:id="rId1"/>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r>
              <a:rPr lang="zh-CN" altLang="en-US" sz="2000" b="1" spc="1200" dirty="0" smtClean="0">
                <a:solidFill>
                  <a:schemeClr val="bg1"/>
                </a:solidFill>
                <a:latin typeface="黑体" panose="02010609060101010101" charset="-122"/>
                <a:ea typeface="黑体" panose="02010609060101010101" charset="-122"/>
                <a:sym typeface="+mn-ea"/>
              </a:rPr>
              <a:t>专题六</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000" fill="hold">
                                          <p:stCondLst>
                                            <p:cond delay="0"/>
                                          </p:stCondLst>
                                        </p:cTn>
                                        <p:tgtEl>
                                          <p:spTgt spid="10"/>
                                        </p:tgtEl>
                                        <p:attrNameLst>
                                          <p:attrName>style.visibility</p:attrName>
                                        </p:attrNameLst>
                                      </p:cBhvr>
                                      <p:to>
                                        <p:strVal val="visible"/>
                                      </p:to>
                                    </p:set>
                                    <p:animEffect transition="in" filter="wipe(left)">
                                      <p:cBhvr>
                                        <p:cTn id="15" dur="1000"/>
                                        <p:tgtEl>
                                          <p:spTgt spid="10"/>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000" fill="hold">
                                          <p:stCondLst>
                                            <p:cond delay="0"/>
                                          </p:stCondLst>
                                        </p:cTn>
                                        <p:tgtEl>
                                          <p:spTgt spid="11"/>
                                        </p:tgtEl>
                                        <p:attrNameLst>
                                          <p:attrName>style.visibility</p:attrName>
                                        </p:attrNameLst>
                                      </p:cBhvr>
                                      <p:to>
                                        <p:strVal val="visible"/>
                                      </p:to>
                                    </p:set>
                                    <p:animEffect transition="in" filter="wipe(left)">
                                      <p:cBhvr>
                                        <p:cTn id="19" dur="1000"/>
                                        <p:tgtEl>
                                          <p:spTgt spid="11"/>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000" fill="hold">
                                          <p:stCondLst>
                                            <p:cond delay="0"/>
                                          </p:stCondLst>
                                        </p:cTn>
                                        <p:tgtEl>
                                          <p:spTgt spid="4"/>
                                        </p:tgtEl>
                                        <p:attrNameLst>
                                          <p:attrName>style.visibility</p:attrName>
                                        </p:attrNameLst>
                                      </p:cBhvr>
                                      <p:to>
                                        <p:strVal val="visible"/>
                                      </p:to>
                                    </p:set>
                                    <p:animEffect transition="in" filter="wipe(left)">
                                      <p:cBhvr>
                                        <p:cTn id="23" dur="1000"/>
                                        <p:tgtEl>
                                          <p:spTgt spid="4"/>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000" fill="hold">
                                          <p:stCondLst>
                                            <p:cond delay="0"/>
                                          </p:stCondLst>
                                        </p:cTn>
                                        <p:tgtEl>
                                          <p:spTgt spid="5"/>
                                        </p:tgtEl>
                                        <p:attrNameLst>
                                          <p:attrName>style.visibility</p:attrName>
                                        </p:attrNameLst>
                                      </p:cBhvr>
                                      <p:to>
                                        <p:strVal val="visible"/>
                                      </p:to>
                                    </p:set>
                                    <p:animEffect transition="in" filter="wipe(left)">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ldLvl="0" animBg="1"/>
      <p:bldP spid="11"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395605"/>
            <a:ext cx="4083685" cy="948055"/>
            <a:chOff x="302" y="4039"/>
            <a:chExt cx="6431" cy="1493"/>
          </a:xfrm>
        </p:grpSpPr>
        <p:sp>
          <p:nvSpPr>
            <p:cNvPr id="11270" name="Freeform 5"/>
            <p:cNvSpPr>
              <a:spLocks noChangeArrowheads="1"/>
            </p:cNvSpPr>
            <p:nvPr>
              <p:custDataLst>
                <p:tags r:id="rId30"/>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31"/>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二</a:t>
              </a:r>
              <a:r>
                <a:rPr lang="zh-CN" altLang="en-US" sz="2800" b="1" dirty="0" smtClean="0">
                  <a:solidFill>
                    <a:srgbClr val="FFFFFF"/>
                  </a:solidFill>
                  <a:latin typeface="微软雅黑" panose="020B0503020204020204" pitchFamily="34" charset="-122"/>
                  <a:ea typeface="微软雅黑" panose="020B0503020204020204" pitchFamily="34" charset="-122"/>
                </a:rPr>
                <a:t>、重庆市旅游资源</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sp>
          <p:nvSpPr>
            <p:cNvPr id="11274" name="Freeform 6"/>
            <p:cNvSpPr>
              <a:spLocks noChangeArrowheads="1"/>
            </p:cNvSpPr>
            <p:nvPr>
              <p:custDataLst>
                <p:tags r:id="rId32"/>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p>
          </p:txBody>
        </p:sp>
      </p:gr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28"/>
              </p:custDataLst>
            </p:nvPr>
          </p:nvPicPr>
          <p:blipFill>
            <a:blip r:embed="rId34" cstate="print"/>
            <a:stretch>
              <a:fillRect/>
            </a:stretch>
          </p:blipFill>
          <p:spPr>
            <a:xfrm>
              <a:off x="8807" y="95"/>
              <a:ext cx="1694" cy="1287"/>
            </a:xfrm>
            <a:prstGeom prst="rect">
              <a:avLst/>
            </a:prstGeom>
          </p:spPr>
        </p:pic>
        <p:sp>
          <p:nvSpPr>
            <p:cNvPr id="53" name="矩形 52"/>
            <p:cNvSpPr/>
            <p:nvPr>
              <p:custDataLst>
                <p:tags r:id="rId29"/>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CN" altLang="en-US" b="1" spc="1200" dirty="0" smtClean="0">
                  <a:solidFill>
                    <a:schemeClr val="bg1"/>
                  </a:solidFill>
                  <a:latin typeface="黑体" panose="02010609060101010101" charset="-122"/>
                  <a:ea typeface="黑体" panose="02010609060101010101" charset="-122"/>
                  <a:sym typeface="+mn-lt"/>
                </a:rPr>
                <a:t>学习情景一</a:t>
              </a:r>
              <a:r>
                <a:rPr lang="en-US" altLang="zh-CN" b="1" spc="1200" dirty="0" smtClean="0">
                  <a:solidFill>
                    <a:schemeClr val="bg1"/>
                  </a:solidFill>
                  <a:latin typeface="黑体" panose="02010609060101010101" charset="-122"/>
                  <a:ea typeface="黑体" panose="02010609060101010101" charset="-122"/>
                  <a:sym typeface="+mn-lt"/>
                </a:rPr>
                <a:t> </a:t>
              </a:r>
              <a:r>
                <a:rPr lang="zh-CN" altLang="en-US" b="1" spc="1200" dirty="0" smtClean="0">
                  <a:solidFill>
                    <a:schemeClr val="bg1"/>
                  </a:solidFill>
                  <a:latin typeface="黑体" panose="02010609060101010101" charset="-122"/>
                  <a:ea typeface="黑体" panose="02010609060101010101" charset="-122"/>
                  <a:sym typeface="+mn-lt"/>
                </a:rPr>
                <a:t>魅力山城—重庆市</a:t>
              </a:r>
              <a:endParaRPr lang="zh-CN" altLang="en-US" b="1" spc="1200" dirty="0">
                <a:solidFill>
                  <a:schemeClr val="bg1"/>
                </a:solidFill>
                <a:latin typeface="黑体" panose="02010609060101010101" charset="-122"/>
                <a:ea typeface="黑体" panose="02010609060101010101" charset="-122"/>
                <a:sym typeface="+mn-lt"/>
              </a:endParaRPr>
            </a:p>
          </p:txBody>
        </p:sp>
      </p:grpSp>
      <p:sp>
        <p:nvSpPr>
          <p:cNvPr id="10" name="TextBox 4"/>
          <p:cNvSpPr txBox="1">
            <a:spLocks noChangeArrowheads="1"/>
          </p:cNvSpPr>
          <p:nvPr/>
        </p:nvSpPr>
        <p:spPr bwMode="auto">
          <a:xfrm>
            <a:off x="192405" y="1626870"/>
            <a:ext cx="3883025" cy="755650"/>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（一</a:t>
            </a:r>
            <a:r>
              <a:rPr lang="zh-CN" altLang="en-US" sz="2800" b="1" dirty="0" smtClean="0">
                <a:solidFill>
                  <a:srgbClr val="FFFFFF"/>
                </a:solidFill>
                <a:latin typeface="微软雅黑" panose="020B0503020204020204" pitchFamily="34" charset="-122"/>
                <a:ea typeface="微软雅黑" panose="020B0503020204020204" pitchFamily="34" charset="-122"/>
              </a:rPr>
              <a:t>）大足石刻</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sp>
        <p:nvSpPr>
          <p:cNvPr id="109" name="椭圆 108"/>
          <p:cNvSpPr/>
          <p:nvPr>
            <p:custDataLst>
              <p:tags r:id="rId1"/>
            </p:custDataLst>
          </p:nvPr>
        </p:nvSpPr>
        <p:spPr>
          <a:xfrm>
            <a:off x="5218755" y="1477461"/>
            <a:ext cx="3806352" cy="1179895"/>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endParaRPr lang="zh-CN" altLang="en-US" noProof="1">
              <a:solidFill>
                <a:prstClr val="white"/>
              </a:solidFill>
            </a:endParaRPr>
          </a:p>
        </p:txBody>
      </p:sp>
      <p:grpSp>
        <p:nvGrpSpPr>
          <p:cNvPr id="25" name="组合 110"/>
          <p:cNvGrpSpPr/>
          <p:nvPr/>
        </p:nvGrpSpPr>
        <p:grpSpPr>
          <a:xfrm>
            <a:off x="5386652" y="1743075"/>
            <a:ext cx="2202776" cy="4588933"/>
            <a:chOff x="5206229" y="1101404"/>
            <a:chExt cx="1646805" cy="4588652"/>
          </a:xfrm>
          <a:effectLst>
            <a:outerShdw blurRad="50800" dist="38100" dir="8100000" algn="tr" rotWithShape="0">
              <a:prstClr val="black">
                <a:alpha val="40000"/>
              </a:prstClr>
            </a:outerShdw>
          </a:effectLst>
        </p:grpSpPr>
        <p:grpSp>
          <p:nvGrpSpPr>
            <p:cNvPr id="26" name="组合 111"/>
            <p:cNvGrpSpPr/>
            <p:nvPr/>
          </p:nvGrpSpPr>
          <p:grpSpPr>
            <a:xfrm>
              <a:off x="5624034" y="1101404"/>
              <a:ext cx="860661" cy="1640723"/>
              <a:chOff x="5537459" y="941354"/>
              <a:chExt cx="946727" cy="1804795"/>
            </a:xfrm>
            <a:scene3d>
              <a:camera prst="orthographicFront">
                <a:rot lat="600000" lon="20399993" rev="0"/>
              </a:camera>
              <a:lightRig rig="threePt" dir="t"/>
            </a:scene3d>
          </p:grpSpPr>
          <p:sp>
            <p:nvSpPr>
              <p:cNvPr id="128" name="圆角矩形 127"/>
              <p:cNvSpPr/>
              <p:nvPr>
                <p:custDataLst>
                  <p:tags r:id="rId26"/>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9" name="圆角矩形 128"/>
              <p:cNvSpPr/>
              <p:nvPr>
                <p:custDataLst>
                  <p:tags r:id="rId27"/>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13" name="梯形 112"/>
            <p:cNvSpPr/>
            <p:nvPr>
              <p:custDataLst>
                <p:tags r:id="rId21"/>
              </p:custDataLst>
            </p:nvPr>
          </p:nvSpPr>
          <p:spPr>
            <a:xfrm rot="16200000">
              <a:off x="3776493" y="2613514"/>
              <a:ext cx="4506278" cy="1646805"/>
            </a:xfrm>
            <a:prstGeom prst="trapezoid">
              <a:avLst>
                <a:gd name="adj" fmla="val 9948"/>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7" name="组合 113"/>
            <p:cNvGrpSpPr/>
            <p:nvPr/>
          </p:nvGrpSpPr>
          <p:grpSpPr>
            <a:xfrm>
              <a:off x="5767215" y="1136749"/>
              <a:ext cx="568651" cy="996955"/>
              <a:chOff x="5695240" y="977137"/>
              <a:chExt cx="625516" cy="1096651"/>
            </a:xfrm>
            <a:scene3d>
              <a:camera prst="orthographicFront">
                <a:rot lat="600000" lon="20399993" rev="0"/>
              </a:camera>
              <a:lightRig rig="threePt" dir="t"/>
            </a:scene3d>
          </p:grpSpPr>
          <p:sp>
            <p:nvSpPr>
              <p:cNvPr id="126" name="任意多边形 125"/>
              <p:cNvSpPr/>
              <p:nvPr>
                <p:custDataLst>
                  <p:tags r:id="rId24"/>
                </p:custDataLst>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7" name="任意多边形 126"/>
              <p:cNvSpPr/>
              <p:nvPr>
                <p:custDataLst>
                  <p:tags r:id="rId25"/>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8" name="组合 114"/>
            <p:cNvGrpSpPr/>
            <p:nvPr/>
          </p:nvGrpSpPr>
          <p:grpSpPr>
            <a:xfrm>
              <a:off x="5557148" y="1390171"/>
              <a:ext cx="1000117" cy="2076899"/>
              <a:chOff x="4137594" y="-68669"/>
              <a:chExt cx="1000117" cy="2076899"/>
            </a:xfrm>
            <a:scene3d>
              <a:camera prst="perspectiveFront">
                <a:rot lat="0" lon="1799981" rev="0"/>
              </a:camera>
              <a:lightRig rig="threePt" dir="t"/>
            </a:scene3d>
          </p:grpSpPr>
          <p:sp>
            <p:nvSpPr>
              <p:cNvPr id="124" name="文本框 200"/>
              <p:cNvSpPr txBox="1"/>
              <p:nvPr>
                <p:custDataLst>
                  <p:tags r:id="rId22"/>
                </p:custDataLst>
              </p:nvPr>
            </p:nvSpPr>
            <p:spPr>
              <a:xfrm>
                <a:off x="4137594" y="-68669"/>
                <a:ext cx="1000117" cy="369309"/>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01</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5" name="文本框 201"/>
              <p:cNvSpPr txBox="1"/>
              <p:nvPr>
                <p:custDataLst>
                  <p:tags r:id="rId23"/>
                </p:custDataLst>
              </p:nvPr>
            </p:nvSpPr>
            <p:spPr>
              <a:xfrm>
                <a:off x="4188959" y="1731248"/>
                <a:ext cx="895896" cy="276982"/>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1" name="组合 129"/>
          <p:cNvGrpSpPr/>
          <p:nvPr/>
        </p:nvGrpSpPr>
        <p:grpSpPr>
          <a:xfrm>
            <a:off x="7589676" y="1775933"/>
            <a:ext cx="2286000" cy="4556337"/>
            <a:chOff x="6732800" y="1129344"/>
            <a:chExt cx="2286396" cy="4555722"/>
          </a:xfrm>
          <a:effectLst>
            <a:outerShdw blurRad="50800" dist="38100" dir="8100000" algn="tr" rotWithShape="0">
              <a:prstClr val="black">
                <a:alpha val="40000"/>
              </a:prstClr>
            </a:outerShdw>
          </a:effectLst>
        </p:grpSpPr>
        <p:grpSp>
          <p:nvGrpSpPr>
            <p:cNvPr id="32" name="组合 130"/>
            <p:cNvGrpSpPr/>
            <p:nvPr/>
          </p:nvGrpSpPr>
          <p:grpSpPr>
            <a:xfrm>
              <a:off x="7264831" y="1129344"/>
              <a:ext cx="860661" cy="1640723"/>
              <a:chOff x="5537459" y="941354"/>
              <a:chExt cx="946727" cy="1804795"/>
            </a:xfrm>
            <a:scene3d>
              <a:camera prst="orthographicFront">
                <a:rot lat="20967539" lon="19191102" rev="113251"/>
              </a:camera>
              <a:lightRig rig="threePt" dir="t"/>
            </a:scene3d>
          </p:grpSpPr>
          <p:sp>
            <p:nvSpPr>
              <p:cNvPr id="145" name="圆角矩形 144"/>
              <p:cNvSpPr/>
              <p:nvPr>
                <p:custDataLst>
                  <p:tags r:id="rId19"/>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6" name="圆角矩形 145"/>
              <p:cNvSpPr/>
              <p:nvPr>
                <p:custDataLst>
                  <p:tags r:id="rId20"/>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32" name="梯形 131"/>
            <p:cNvSpPr/>
            <p:nvPr>
              <p:custDataLst>
                <p:tags r:id="rId14"/>
              </p:custDataLst>
            </p:nvPr>
          </p:nvSpPr>
          <p:spPr>
            <a:xfrm rot="5400000" flipH="1">
              <a:off x="5622899" y="2288769"/>
              <a:ext cx="4506198" cy="2286396"/>
            </a:xfrm>
            <a:prstGeom prst="trapezoid">
              <a:avLst>
                <a:gd name="adj" fmla="val 1110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3" name="组合 132"/>
            <p:cNvGrpSpPr/>
            <p:nvPr/>
          </p:nvGrpSpPr>
          <p:grpSpPr>
            <a:xfrm>
              <a:off x="7411034" y="1166629"/>
              <a:ext cx="568651" cy="996956"/>
              <a:chOff x="5695240" y="977137"/>
              <a:chExt cx="625516" cy="1096651"/>
            </a:xfrm>
            <a:scene3d>
              <a:camera prst="orthographicFront">
                <a:rot lat="20944032" lon="19239453" rev="161931"/>
              </a:camera>
              <a:lightRig rig="threePt" dir="t"/>
            </a:scene3d>
          </p:grpSpPr>
          <p:sp>
            <p:nvSpPr>
              <p:cNvPr id="143" name="任意多边形 142"/>
              <p:cNvSpPr/>
              <p:nvPr>
                <p:custDataLst>
                  <p:tags r:id="rId17"/>
                </p:custDataLst>
              </p:nvPr>
            </p:nvSpPr>
            <p:spPr bwMode="auto">
              <a:xfrm rot="5400000">
                <a:off x="5533885" y="1302922"/>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38000">
                    <a:srgbClr val="E04949"/>
                  </a:gs>
                  <a:gs pos="0">
                    <a:srgbClr val="E04949"/>
                  </a:gs>
                  <a:gs pos="100000">
                    <a:srgbClr val="E04949"/>
                  </a:gs>
                </a:gsLst>
                <a:lin ang="0" scaled="0"/>
              </a:gra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4" name="任意多边形 143"/>
              <p:cNvSpPr/>
              <p:nvPr>
                <p:custDataLst>
                  <p:tags r:id="rId18"/>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4" name="组合 133"/>
            <p:cNvGrpSpPr/>
            <p:nvPr/>
          </p:nvGrpSpPr>
          <p:grpSpPr>
            <a:xfrm>
              <a:off x="7196764" y="1383487"/>
              <a:ext cx="1000117" cy="2083561"/>
              <a:chOff x="4156909" y="-75353"/>
              <a:chExt cx="1000117" cy="2083561"/>
            </a:xfrm>
            <a:scene3d>
              <a:camera prst="perspectiveFront">
                <a:rot lat="0" lon="19799991" rev="0"/>
              </a:camera>
              <a:lightRig rig="threePt" dir="t"/>
            </a:scene3d>
          </p:grpSpPr>
          <p:sp>
            <p:nvSpPr>
              <p:cNvPr id="141" name="文本框 203"/>
              <p:cNvSpPr txBox="1"/>
              <p:nvPr>
                <p:custDataLst>
                  <p:tags r:id="rId15"/>
                </p:custDataLst>
              </p:nvPr>
            </p:nvSpPr>
            <p:spPr>
              <a:xfrm>
                <a:off x="4156909" y="-75353"/>
                <a:ext cx="1000117" cy="369282"/>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2" name="文本框 204"/>
              <p:cNvSpPr txBox="1"/>
              <p:nvPr>
                <p:custDataLst>
                  <p:tags r:id="rId16"/>
                </p:custDataLst>
              </p:nvPr>
            </p:nvSpPr>
            <p:spPr>
              <a:xfrm>
                <a:off x="4188959" y="1731246"/>
                <a:ext cx="895896" cy="276962"/>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7" name="组合 146"/>
          <p:cNvGrpSpPr/>
          <p:nvPr/>
        </p:nvGrpSpPr>
        <p:grpSpPr>
          <a:xfrm>
            <a:off x="9810063" y="1495848"/>
            <a:ext cx="2304627" cy="5212080"/>
            <a:chOff x="8500219" y="784648"/>
            <a:chExt cx="2195600" cy="5067134"/>
          </a:xfrm>
          <a:effectLst>
            <a:outerShdw blurRad="50800" dist="38100" dir="8100000" algn="tr" rotWithShape="0">
              <a:prstClr val="black">
                <a:alpha val="40000"/>
              </a:prstClr>
            </a:outerShdw>
          </a:effectLst>
        </p:grpSpPr>
        <p:grpSp>
          <p:nvGrpSpPr>
            <p:cNvPr id="38" name="组合 147"/>
            <p:cNvGrpSpPr/>
            <p:nvPr/>
          </p:nvGrpSpPr>
          <p:grpSpPr>
            <a:xfrm>
              <a:off x="8910113" y="1110294"/>
              <a:ext cx="860661" cy="1640723"/>
              <a:chOff x="5537459" y="941354"/>
              <a:chExt cx="946727" cy="1804795"/>
            </a:xfrm>
            <a:scene3d>
              <a:camera prst="orthographicFront">
                <a:rot lat="600000" lon="20399993" rev="0"/>
              </a:camera>
              <a:lightRig rig="threePt" dir="t"/>
            </a:scene3d>
          </p:grpSpPr>
          <p:sp>
            <p:nvSpPr>
              <p:cNvPr id="165" name="圆角矩形 164"/>
              <p:cNvSpPr/>
              <p:nvPr>
                <p:custDataLst>
                  <p:tags r:id="rId12"/>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6" name="圆角矩形 165"/>
              <p:cNvSpPr/>
              <p:nvPr>
                <p:custDataLst>
                  <p:tags r:id="rId13"/>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49" name="椭圆 148"/>
            <p:cNvSpPr/>
            <p:nvPr>
              <p:custDataLst>
                <p:tags r:id="rId6"/>
              </p:custDataLst>
            </p:nvPr>
          </p:nvSpPr>
          <p:spPr>
            <a:xfrm rot="5400000">
              <a:off x="7505773" y="2830722"/>
              <a:ext cx="5067134" cy="974986"/>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 name="梯形 149"/>
            <p:cNvSpPr/>
            <p:nvPr>
              <p:custDataLst>
                <p:tags r:id="rId7"/>
              </p:custDataLst>
            </p:nvPr>
          </p:nvSpPr>
          <p:spPr>
            <a:xfrm rot="16200000">
              <a:off x="7410163" y="2200660"/>
              <a:ext cx="4375712" cy="2195600"/>
            </a:xfrm>
            <a:prstGeom prst="trapezoid">
              <a:avLst>
                <a:gd name="adj" fmla="val 11105"/>
              </a:avLst>
            </a:prstGeom>
            <a:solidFill>
              <a:srgbClr val="7694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9" name="组合 150"/>
            <p:cNvGrpSpPr/>
            <p:nvPr/>
          </p:nvGrpSpPr>
          <p:grpSpPr>
            <a:xfrm>
              <a:off x="9053294" y="1145639"/>
              <a:ext cx="568651" cy="996955"/>
              <a:chOff x="5695240" y="977137"/>
              <a:chExt cx="625516" cy="1096651"/>
            </a:xfrm>
            <a:scene3d>
              <a:camera prst="orthographicFront">
                <a:rot lat="600000" lon="20399993" rev="0"/>
              </a:camera>
              <a:lightRig rig="threePt" dir="t"/>
            </a:scene3d>
          </p:grpSpPr>
          <p:sp>
            <p:nvSpPr>
              <p:cNvPr id="163" name="任意多边形 162"/>
              <p:cNvSpPr/>
              <p:nvPr>
                <p:custDataLst>
                  <p:tags r:id="rId10"/>
                </p:custDataLst>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4" name="任意多边形 163"/>
              <p:cNvSpPr/>
              <p:nvPr>
                <p:custDataLst>
                  <p:tags r:id="rId11"/>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40" name="组合 151"/>
            <p:cNvGrpSpPr/>
            <p:nvPr/>
          </p:nvGrpSpPr>
          <p:grpSpPr>
            <a:xfrm>
              <a:off x="8841962" y="1405447"/>
              <a:ext cx="1000117" cy="2053937"/>
              <a:chOff x="4118196" y="-53393"/>
              <a:chExt cx="1000117" cy="2053937"/>
            </a:xfrm>
            <a:scene3d>
              <a:camera prst="perspectiveFront">
                <a:rot lat="0" lon="1800000" rev="0"/>
              </a:camera>
              <a:lightRig rig="threePt" dir="t"/>
            </a:scene3d>
          </p:grpSpPr>
          <p:sp>
            <p:nvSpPr>
              <p:cNvPr id="161" name="文本框 206"/>
              <p:cNvSpPr txBox="1"/>
              <p:nvPr>
                <p:custDataLst>
                  <p:tags r:id="rId8"/>
                </p:custDataLst>
              </p:nvPr>
            </p:nvSpPr>
            <p:spPr>
              <a:xfrm>
                <a:off x="4118196" y="-53393"/>
                <a:ext cx="1000117" cy="359061"/>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2" name="文本框 207"/>
              <p:cNvSpPr txBox="1"/>
              <p:nvPr>
                <p:custDataLst>
                  <p:tags r:id="rId9"/>
                </p:custDataLst>
              </p:nvPr>
            </p:nvSpPr>
            <p:spPr>
              <a:xfrm>
                <a:off x="4188959" y="1731248"/>
                <a:ext cx="895896" cy="269296"/>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sp>
        <p:nvSpPr>
          <p:cNvPr id="17416" name="文本框 1"/>
          <p:cNvSpPr txBox="1">
            <a:spLocks noChangeArrowheads="1"/>
          </p:cNvSpPr>
          <p:nvPr>
            <p:custDataLst>
              <p:tags r:id="rId2"/>
            </p:custDataLst>
          </p:nvPr>
        </p:nvSpPr>
        <p:spPr bwMode="auto">
          <a:xfrm>
            <a:off x="5445760" y="2893695"/>
            <a:ext cx="1975485" cy="319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smtClean="0">
                <a:solidFill>
                  <a:schemeClr val="bg1"/>
                </a:solidFill>
                <a:latin typeface="微软雅黑" pitchFamily="34" charset="-122"/>
                <a:ea typeface="微软雅黑" pitchFamily="34" charset="-122"/>
              </a:rPr>
              <a:t>大足石刻位于大足区境内，始建于唐乾元元年以</a:t>
            </a:r>
            <a:r>
              <a:rPr lang="en-US" sz="2000" dirty="0" smtClean="0">
                <a:solidFill>
                  <a:schemeClr val="bg1"/>
                </a:solidFill>
                <a:latin typeface="微软雅黑" pitchFamily="34" charset="-122"/>
                <a:ea typeface="微软雅黑" pitchFamily="34" charset="-122"/>
              </a:rPr>
              <a:t>“</a:t>
            </a:r>
            <a:r>
              <a:rPr lang="zh-CN" altLang="en-US" sz="2000" dirty="0" smtClean="0">
                <a:solidFill>
                  <a:schemeClr val="bg1"/>
                </a:solidFill>
                <a:latin typeface="微软雅黑" pitchFamily="34" charset="-122"/>
                <a:ea typeface="微软雅黑" pitchFamily="34" charset="-122"/>
              </a:rPr>
              <a:t>大丰大足</a:t>
            </a:r>
            <a:r>
              <a:rPr lang="en-US" sz="2000" dirty="0" smtClean="0">
                <a:solidFill>
                  <a:schemeClr val="bg1"/>
                </a:solidFill>
                <a:latin typeface="微软雅黑" pitchFamily="34" charset="-122"/>
                <a:ea typeface="微软雅黑" pitchFamily="34" charset="-122"/>
              </a:rPr>
              <a:t>”</a:t>
            </a:r>
            <a:r>
              <a:rPr lang="zh-CN" altLang="en-US" sz="2000" dirty="0" smtClean="0">
                <a:solidFill>
                  <a:schemeClr val="bg1"/>
                </a:solidFill>
                <a:latin typeface="微软雅黑" pitchFamily="34" charset="-122"/>
                <a:ea typeface="微软雅黑" pitchFamily="34" charset="-122"/>
              </a:rPr>
              <a:t>而得名，是驰名中外的</a:t>
            </a:r>
            <a:r>
              <a:rPr lang="en-US" sz="2000" dirty="0" smtClean="0">
                <a:solidFill>
                  <a:schemeClr val="bg1"/>
                </a:solidFill>
                <a:latin typeface="微软雅黑" pitchFamily="34" charset="-122"/>
                <a:ea typeface="微软雅黑" pitchFamily="34" charset="-122"/>
              </a:rPr>
              <a:t>“</a:t>
            </a:r>
            <a:r>
              <a:rPr lang="zh-CN" altLang="en-US" sz="2000" dirty="0" smtClean="0">
                <a:solidFill>
                  <a:schemeClr val="bg1"/>
                </a:solidFill>
                <a:latin typeface="微软雅黑" pitchFamily="34" charset="-122"/>
                <a:ea typeface="微软雅黑" pitchFamily="34" charset="-122"/>
              </a:rPr>
              <a:t>石刻之乡</a:t>
            </a:r>
            <a:r>
              <a:rPr lang="en-US" sz="2000" dirty="0" smtClean="0">
                <a:solidFill>
                  <a:schemeClr val="bg1"/>
                </a:solidFill>
                <a:latin typeface="微软雅黑" pitchFamily="34" charset="-122"/>
                <a:ea typeface="微软雅黑" pitchFamily="34" charset="-122"/>
              </a:rPr>
              <a:t>”</a:t>
            </a:r>
            <a:r>
              <a:rPr lang="zh-CN" altLang="en-US" sz="2000" dirty="0" smtClean="0">
                <a:solidFill>
                  <a:schemeClr val="bg1"/>
                </a:solidFill>
                <a:latin typeface="微软雅黑" pitchFamily="34" charset="-122"/>
                <a:ea typeface="微软雅黑" pitchFamily="34" charset="-122"/>
              </a:rPr>
              <a:t>，是唐、五代、宋时所凿造，明、清两代亦续有开凿。</a:t>
            </a:r>
            <a:endParaRPr lang="zh-CN" altLang="en-US" sz="2000" dirty="0">
              <a:solidFill>
                <a:schemeClr val="bg1"/>
              </a:solidFill>
              <a:latin typeface="微软雅黑" pitchFamily="34" charset="-122"/>
              <a:ea typeface="微软雅黑" pitchFamily="34" charset="-122"/>
            </a:endParaRPr>
          </a:p>
        </p:txBody>
      </p:sp>
      <p:sp>
        <p:nvSpPr>
          <p:cNvPr id="17417" name="文本框 2"/>
          <p:cNvSpPr txBox="1">
            <a:spLocks noChangeArrowheads="1"/>
          </p:cNvSpPr>
          <p:nvPr>
            <p:custDataLst>
              <p:tags r:id="rId3"/>
            </p:custDataLst>
          </p:nvPr>
        </p:nvSpPr>
        <p:spPr bwMode="auto">
          <a:xfrm>
            <a:off x="7524750" y="2946157"/>
            <a:ext cx="2261235"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dirty="0" smtClean="0">
                <a:solidFill>
                  <a:srgbClr val="86975F"/>
                </a:solidFill>
                <a:latin typeface="微软雅黑" pitchFamily="34" charset="-122"/>
                <a:ea typeface="微软雅黑" pitchFamily="34" charset="-122"/>
              </a:rPr>
              <a:t>大足石刻分布于该县西南、西北和东北的扇区，共</a:t>
            </a:r>
            <a:r>
              <a:rPr lang="en-US" sz="2000" dirty="0" smtClean="0">
                <a:solidFill>
                  <a:srgbClr val="86975F"/>
                </a:solidFill>
                <a:latin typeface="微软雅黑" pitchFamily="34" charset="-122"/>
                <a:ea typeface="微软雅黑" pitchFamily="34" charset="-122"/>
              </a:rPr>
              <a:t>23</a:t>
            </a:r>
            <a:r>
              <a:rPr lang="zh-CN" altLang="en-US" sz="2000" dirty="0" smtClean="0">
                <a:solidFill>
                  <a:srgbClr val="86975F"/>
                </a:solidFill>
                <a:latin typeface="微软雅黑" pitchFamily="34" charset="-122"/>
                <a:ea typeface="微软雅黑" pitchFamily="34" charset="-122"/>
              </a:rPr>
              <a:t>处。较集中的有宝顶山、北山等</a:t>
            </a:r>
            <a:r>
              <a:rPr lang="en-US" sz="2000" dirty="0" smtClean="0">
                <a:solidFill>
                  <a:srgbClr val="86975F"/>
                </a:solidFill>
                <a:latin typeface="微软雅黑" pitchFamily="34" charset="-122"/>
                <a:ea typeface="微软雅黑" pitchFamily="34" charset="-122"/>
              </a:rPr>
              <a:t>19</a:t>
            </a:r>
            <a:r>
              <a:rPr lang="zh-CN" altLang="en-US" sz="2000" dirty="0" smtClean="0">
                <a:solidFill>
                  <a:srgbClr val="86975F"/>
                </a:solidFill>
                <a:latin typeface="微软雅黑" pitchFamily="34" charset="-122"/>
                <a:ea typeface="微软雅黑" pitchFamily="34" charset="-122"/>
              </a:rPr>
              <a:t>处。其中以宝顶山摩崖造像规模最大，造像最精美。</a:t>
            </a:r>
            <a:endParaRPr lang="zh-CN" altLang="en-US" sz="2000" dirty="0">
              <a:solidFill>
                <a:srgbClr val="86975F"/>
              </a:solidFill>
              <a:latin typeface="微软雅黑" pitchFamily="34" charset="-122"/>
              <a:ea typeface="微软雅黑" pitchFamily="34" charset="-122"/>
            </a:endParaRPr>
          </a:p>
        </p:txBody>
      </p:sp>
      <p:sp>
        <p:nvSpPr>
          <p:cNvPr id="17418" name="文本框 3"/>
          <p:cNvSpPr txBox="1">
            <a:spLocks noChangeArrowheads="1"/>
          </p:cNvSpPr>
          <p:nvPr>
            <p:custDataLst>
              <p:tags r:id="rId4"/>
            </p:custDataLst>
          </p:nvPr>
        </p:nvSpPr>
        <p:spPr bwMode="auto">
          <a:xfrm>
            <a:off x="9888220" y="2990206"/>
            <a:ext cx="206883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dirty="0" smtClean="0">
                <a:solidFill>
                  <a:schemeClr val="bg1"/>
                </a:solidFill>
                <a:latin typeface="微软雅黑" pitchFamily="34" charset="-122"/>
                <a:ea typeface="微软雅黑" pitchFamily="34" charset="-122"/>
              </a:rPr>
              <a:t>大足石刻代表了公元</a:t>
            </a:r>
            <a:r>
              <a:rPr lang="en-US" sz="2000" dirty="0" smtClean="0">
                <a:solidFill>
                  <a:schemeClr val="bg1"/>
                </a:solidFill>
                <a:latin typeface="微软雅黑" pitchFamily="34" charset="-122"/>
                <a:ea typeface="微软雅黑" pitchFamily="34" charset="-122"/>
              </a:rPr>
              <a:t>9—13</a:t>
            </a:r>
            <a:r>
              <a:rPr lang="zh-CN" altLang="en-US" sz="2000" dirty="0" smtClean="0">
                <a:solidFill>
                  <a:schemeClr val="bg1"/>
                </a:solidFill>
                <a:latin typeface="微软雅黑" pitchFamily="34" charset="-122"/>
                <a:ea typeface="微软雅黑" pitchFamily="34" charset="-122"/>
              </a:rPr>
              <a:t>世纪世界石窟艺术的最高水平，是人类石窟艺术史上最后的丰碑。</a:t>
            </a:r>
            <a:endParaRPr lang="zh-CN" altLang="en-US" sz="2000" dirty="0">
              <a:solidFill>
                <a:schemeClr val="bg1"/>
              </a:solidFill>
              <a:latin typeface="微软雅黑" pitchFamily="34" charset="-122"/>
              <a:ea typeface="微软雅黑" pitchFamily="34" charset="-122"/>
              <a:cs typeface="微软雅黑" panose="020B0503020204020204" pitchFamily="34" charset="-122"/>
              <a:sym typeface="宋体" panose="02010600030101010101" pitchFamily="2" charset="-122"/>
            </a:endParaRPr>
          </a:p>
        </p:txBody>
      </p:sp>
      <p:sp>
        <p:nvSpPr>
          <p:cNvPr id="17" name="Freeform 6"/>
          <p:cNvSpPr>
            <a:spLocks noChangeArrowheads="1"/>
          </p:cNvSpPr>
          <p:nvPr>
            <p:custDataLst>
              <p:tags r:id="rId5"/>
            </p:custDataLst>
          </p:nvPr>
        </p:nvSpPr>
        <p:spPr bwMode="auto">
          <a:xfrm>
            <a:off x="5232400" y="-2794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r>
              <a:rPr lang="zh-CN" altLang="en-US" sz="2000" b="1" spc="1200" dirty="0" smtClean="0">
                <a:solidFill>
                  <a:schemeClr val="bg1"/>
                </a:solidFill>
                <a:latin typeface="黑体" panose="02010609060101010101" charset="-122"/>
                <a:ea typeface="黑体" panose="02010609060101010101" charset="-122"/>
                <a:sym typeface="+mn-ea"/>
              </a:rPr>
              <a:t>专题六</a:t>
            </a:r>
            <a:endParaRPr lang="zh-CN" altLang="en-US" sz="2000" b="1" spc="1200" dirty="0">
              <a:solidFill>
                <a:schemeClr val="bg1"/>
              </a:solidFill>
              <a:latin typeface="黑体" panose="02010609060101010101" charset="-122"/>
              <a:ea typeface="黑体" panose="02010609060101010101" charset="-122"/>
            </a:endParaRPr>
          </a:p>
        </p:txBody>
      </p:sp>
      <p:pic>
        <p:nvPicPr>
          <p:cNvPr id="2" name="图片 1" descr="湖北武当山"/>
          <p:cNvPicPr>
            <a:picLocks noChangeAspect="1"/>
          </p:cNvPicPr>
          <p:nvPr/>
        </p:nvPicPr>
        <p:blipFill>
          <a:blip r:embed="rId35"/>
          <a:stretch>
            <a:fillRect/>
          </a:stretch>
        </p:blipFill>
        <p:spPr>
          <a:xfrm>
            <a:off x="147955" y="2741930"/>
            <a:ext cx="5078730" cy="32181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000"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000" fill="hold">
                                          <p:stCondLst>
                                            <p:cond delay="0"/>
                                          </p:stCondLst>
                                        </p:cTn>
                                        <p:tgtEl>
                                          <p:spTgt spid="2"/>
                                        </p:tgtEl>
                                        <p:attrNameLst>
                                          <p:attrName>style.visibility</p:attrName>
                                        </p:attrNameLst>
                                      </p:cBhvr>
                                      <p:to>
                                        <p:strVal val="visible"/>
                                      </p:to>
                                    </p:set>
                                    <p:animEffect transition="in" filter="wipe(left)">
                                      <p:cBhvr>
                                        <p:cTn id="15" dur="1000"/>
                                        <p:tgtEl>
                                          <p:spTgt spid="2"/>
                                        </p:tgtEl>
                                      </p:cBhvr>
                                    </p:animEffect>
                                  </p:childTnLst>
                                </p:cTn>
                              </p:par>
                            </p:childTnLst>
                          </p:cTn>
                        </p:par>
                        <p:par>
                          <p:cTn id="16" fill="hold">
                            <p:stCondLst>
                              <p:cond delay="3000"/>
                            </p:stCondLst>
                            <p:childTnLst>
                              <p:par>
                                <p:cTn id="17" presetID="17"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ppt_x</p:attrName>
                                        </p:attrNameLst>
                                      </p:cBhvr>
                                      <p:tavLst>
                                        <p:tav tm="0">
                                          <p:val>
                                            <p:strVal val="#ppt_x-#ppt_w/2"/>
                                          </p:val>
                                        </p:tav>
                                        <p:tav tm="100000">
                                          <p:val>
                                            <p:strVal val="#ppt_x"/>
                                          </p:val>
                                        </p:tav>
                                      </p:tavLst>
                                    </p:anim>
                                    <p:anim calcmode="lin" valueType="num">
                                      <p:cBhvr>
                                        <p:cTn id="20" dur="500" fill="hold"/>
                                        <p:tgtEl>
                                          <p:spTgt spid="25"/>
                                        </p:tgtEl>
                                        <p:attrNameLst>
                                          <p:attrName>ppt_y</p:attrName>
                                        </p:attrNameLst>
                                      </p:cBhvr>
                                      <p:tavLst>
                                        <p:tav tm="0">
                                          <p:val>
                                            <p:strVal val="#ppt_y"/>
                                          </p:val>
                                        </p:tav>
                                        <p:tav tm="100000">
                                          <p:val>
                                            <p:strVal val="#ppt_y"/>
                                          </p:val>
                                        </p:tav>
                                      </p:tavLst>
                                    </p:anim>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strVal val="#ppt_h"/>
                                          </p:val>
                                        </p:tav>
                                        <p:tav tm="100000">
                                          <p:val>
                                            <p:strVal val="#ppt_h"/>
                                          </p:val>
                                        </p:tav>
                                      </p:tavLst>
                                    </p:anim>
                                  </p:childTnLst>
                                </p:cTn>
                              </p:par>
                            </p:childTnLst>
                          </p:cTn>
                        </p:par>
                        <p:par>
                          <p:cTn id="23" fill="hold">
                            <p:stCondLst>
                              <p:cond delay="3500"/>
                            </p:stCondLst>
                            <p:childTnLst>
                              <p:par>
                                <p:cTn id="24" presetID="42" presetClass="entr" presetSubtype="0" fill="hold" grpId="0" nodeType="afterEffect">
                                  <p:stCondLst>
                                    <p:cond delay="0"/>
                                  </p:stCondLst>
                                  <p:childTnLst>
                                    <p:set>
                                      <p:cBhvr>
                                        <p:cTn id="25" dur="1" fill="hold">
                                          <p:stCondLst>
                                            <p:cond delay="0"/>
                                          </p:stCondLst>
                                        </p:cTn>
                                        <p:tgtEl>
                                          <p:spTgt spid="17416"/>
                                        </p:tgtEl>
                                        <p:attrNameLst>
                                          <p:attrName>style.visibility</p:attrName>
                                        </p:attrNameLst>
                                      </p:cBhvr>
                                      <p:to>
                                        <p:strVal val="visible"/>
                                      </p:to>
                                    </p:set>
                                    <p:animEffect transition="in" filter="fade">
                                      <p:cBhvr>
                                        <p:cTn id="26" dur="1000"/>
                                        <p:tgtEl>
                                          <p:spTgt spid="17416"/>
                                        </p:tgtEl>
                                      </p:cBhvr>
                                    </p:animEffect>
                                    <p:anim calcmode="lin" valueType="num">
                                      <p:cBhvr>
                                        <p:cTn id="27" dur="1000" fill="hold"/>
                                        <p:tgtEl>
                                          <p:spTgt spid="17416"/>
                                        </p:tgtEl>
                                        <p:attrNameLst>
                                          <p:attrName>ppt_x</p:attrName>
                                        </p:attrNameLst>
                                      </p:cBhvr>
                                      <p:tavLst>
                                        <p:tav tm="0">
                                          <p:val>
                                            <p:strVal val="#ppt_x"/>
                                          </p:val>
                                        </p:tav>
                                        <p:tav tm="100000">
                                          <p:val>
                                            <p:strVal val="#ppt_x"/>
                                          </p:val>
                                        </p:tav>
                                      </p:tavLst>
                                    </p:anim>
                                    <p:anim calcmode="lin" valueType="num">
                                      <p:cBhvr>
                                        <p:cTn id="28" dur="1000" fill="hold"/>
                                        <p:tgtEl>
                                          <p:spTgt spid="17416"/>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500"/>
                                  </p:stCondLst>
                                  <p:childTnLst>
                                    <p:set>
                                      <p:cBhvr>
                                        <p:cTn id="30" dur="1" fill="hold">
                                          <p:stCondLst>
                                            <p:cond delay="0"/>
                                          </p:stCondLst>
                                        </p:cTn>
                                        <p:tgtEl>
                                          <p:spTgt spid="109"/>
                                        </p:tgtEl>
                                        <p:attrNameLst>
                                          <p:attrName>style.visibility</p:attrName>
                                        </p:attrNameLst>
                                      </p:cBhvr>
                                      <p:to>
                                        <p:strVal val="visible"/>
                                      </p:to>
                                    </p:set>
                                    <p:animEffect transition="in" filter="fade">
                                      <p:cBhvr>
                                        <p:cTn id="31" dur="500"/>
                                        <p:tgtEl>
                                          <p:spTgt spid="109"/>
                                        </p:tgtEl>
                                      </p:cBhvr>
                                    </p:animEffect>
                                  </p:childTnLst>
                                </p:cTn>
                              </p:par>
                              <p:par>
                                <p:cTn id="32" presetID="17" presetClass="entr" presetSubtype="8"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ppt_x</p:attrName>
                                        </p:attrNameLst>
                                      </p:cBhvr>
                                      <p:tavLst>
                                        <p:tav tm="0">
                                          <p:val>
                                            <p:strVal val="#ppt_x-#ppt_w/2"/>
                                          </p:val>
                                        </p:tav>
                                        <p:tav tm="100000">
                                          <p:val>
                                            <p:strVal val="#ppt_x"/>
                                          </p:val>
                                        </p:tav>
                                      </p:tavLst>
                                    </p:anim>
                                    <p:anim calcmode="lin" valueType="num">
                                      <p:cBhvr>
                                        <p:cTn id="35" dur="500" fill="hold"/>
                                        <p:tgtEl>
                                          <p:spTgt spid="31"/>
                                        </p:tgtEl>
                                        <p:attrNameLst>
                                          <p:attrName>ppt_y</p:attrName>
                                        </p:attrNameLst>
                                      </p:cBhvr>
                                      <p:tavLst>
                                        <p:tav tm="0">
                                          <p:val>
                                            <p:strVal val="#ppt_y"/>
                                          </p:val>
                                        </p:tav>
                                        <p:tav tm="100000">
                                          <p:val>
                                            <p:strVal val="#ppt_y"/>
                                          </p:val>
                                        </p:tav>
                                      </p:tavLst>
                                    </p:anim>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strVal val="#ppt_h"/>
                                          </p:val>
                                        </p:tav>
                                        <p:tav tm="100000">
                                          <p:val>
                                            <p:strVal val="#ppt_h"/>
                                          </p:val>
                                        </p:tav>
                                      </p:tavLst>
                                    </p:anim>
                                  </p:childTnLst>
                                </p:cTn>
                              </p:par>
                            </p:childTnLst>
                          </p:cTn>
                        </p:par>
                        <p:par>
                          <p:cTn id="38" fill="hold">
                            <p:stCondLst>
                              <p:cond delay="4500"/>
                            </p:stCondLst>
                            <p:childTnLst>
                              <p:par>
                                <p:cTn id="39" presetID="42" presetClass="entr" presetSubtype="0" fill="hold" grpId="0" nodeType="afterEffect">
                                  <p:stCondLst>
                                    <p:cond delay="0"/>
                                  </p:stCondLst>
                                  <p:childTnLst>
                                    <p:set>
                                      <p:cBhvr>
                                        <p:cTn id="40" dur="1" fill="hold">
                                          <p:stCondLst>
                                            <p:cond delay="0"/>
                                          </p:stCondLst>
                                        </p:cTn>
                                        <p:tgtEl>
                                          <p:spTgt spid="17417"/>
                                        </p:tgtEl>
                                        <p:attrNameLst>
                                          <p:attrName>style.visibility</p:attrName>
                                        </p:attrNameLst>
                                      </p:cBhvr>
                                      <p:to>
                                        <p:strVal val="visible"/>
                                      </p:to>
                                    </p:set>
                                    <p:animEffect transition="in" filter="fade">
                                      <p:cBhvr>
                                        <p:cTn id="41" dur="1000"/>
                                        <p:tgtEl>
                                          <p:spTgt spid="17417"/>
                                        </p:tgtEl>
                                      </p:cBhvr>
                                    </p:animEffect>
                                    <p:anim calcmode="lin" valueType="num">
                                      <p:cBhvr>
                                        <p:cTn id="42" dur="1000" fill="hold"/>
                                        <p:tgtEl>
                                          <p:spTgt spid="17417"/>
                                        </p:tgtEl>
                                        <p:attrNameLst>
                                          <p:attrName>ppt_x</p:attrName>
                                        </p:attrNameLst>
                                      </p:cBhvr>
                                      <p:tavLst>
                                        <p:tav tm="0">
                                          <p:val>
                                            <p:strVal val="#ppt_x"/>
                                          </p:val>
                                        </p:tav>
                                        <p:tav tm="100000">
                                          <p:val>
                                            <p:strVal val="#ppt_x"/>
                                          </p:val>
                                        </p:tav>
                                      </p:tavLst>
                                    </p:anim>
                                    <p:anim calcmode="lin" valueType="num">
                                      <p:cBhvr>
                                        <p:cTn id="43" dur="1000" fill="hold"/>
                                        <p:tgtEl>
                                          <p:spTgt spid="17417"/>
                                        </p:tgtEl>
                                        <p:attrNameLst>
                                          <p:attrName>ppt_y</p:attrName>
                                        </p:attrNameLst>
                                      </p:cBhvr>
                                      <p:tavLst>
                                        <p:tav tm="0">
                                          <p:val>
                                            <p:strVal val="#ppt_y+.1"/>
                                          </p:val>
                                        </p:tav>
                                        <p:tav tm="100000">
                                          <p:val>
                                            <p:strVal val="#ppt_y"/>
                                          </p:val>
                                        </p:tav>
                                      </p:tavLst>
                                    </p:anim>
                                  </p:childTnLst>
                                </p:cTn>
                              </p:par>
                              <p:par>
                                <p:cTn id="44" presetID="17" presetClass="entr" presetSubtype="8" fill="hold" nodeType="withEffect">
                                  <p:stCondLst>
                                    <p:cond delay="10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ppt_x</p:attrName>
                                        </p:attrNameLst>
                                      </p:cBhvr>
                                      <p:tavLst>
                                        <p:tav tm="0">
                                          <p:val>
                                            <p:strVal val="#ppt_x-#ppt_w/2"/>
                                          </p:val>
                                        </p:tav>
                                        <p:tav tm="100000">
                                          <p:val>
                                            <p:strVal val="#ppt_x"/>
                                          </p:val>
                                        </p:tav>
                                      </p:tavLst>
                                    </p:anim>
                                    <p:anim calcmode="lin" valueType="num">
                                      <p:cBhvr>
                                        <p:cTn id="47" dur="500" fill="hold"/>
                                        <p:tgtEl>
                                          <p:spTgt spid="37"/>
                                        </p:tgtEl>
                                        <p:attrNameLst>
                                          <p:attrName>ppt_y</p:attrName>
                                        </p:attrNameLst>
                                      </p:cBhvr>
                                      <p:tavLst>
                                        <p:tav tm="0">
                                          <p:val>
                                            <p:strVal val="#ppt_y"/>
                                          </p:val>
                                        </p:tav>
                                        <p:tav tm="100000">
                                          <p:val>
                                            <p:strVal val="#ppt_y"/>
                                          </p:val>
                                        </p:tav>
                                      </p:tavLst>
                                    </p:anim>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strVal val="#ppt_h"/>
                                          </p:val>
                                        </p:tav>
                                        <p:tav tm="100000">
                                          <p:val>
                                            <p:strVal val="#ppt_h"/>
                                          </p:val>
                                        </p:tav>
                                      </p:tavLst>
                                    </p:anim>
                                  </p:childTnLst>
                                </p:cTn>
                              </p:par>
                            </p:childTnLst>
                          </p:cTn>
                        </p:par>
                        <p:par>
                          <p:cTn id="50" fill="hold">
                            <p:stCondLst>
                              <p:cond delay="5500"/>
                            </p:stCondLst>
                            <p:childTnLst>
                              <p:par>
                                <p:cTn id="51" presetID="42" presetClass="entr" presetSubtype="0" fill="hold" grpId="0" nodeType="afterEffect">
                                  <p:stCondLst>
                                    <p:cond delay="0"/>
                                  </p:stCondLst>
                                  <p:childTnLst>
                                    <p:set>
                                      <p:cBhvr>
                                        <p:cTn id="52" dur="1" fill="hold">
                                          <p:stCondLst>
                                            <p:cond delay="0"/>
                                          </p:stCondLst>
                                        </p:cTn>
                                        <p:tgtEl>
                                          <p:spTgt spid="17418"/>
                                        </p:tgtEl>
                                        <p:attrNameLst>
                                          <p:attrName>style.visibility</p:attrName>
                                        </p:attrNameLst>
                                      </p:cBhvr>
                                      <p:to>
                                        <p:strVal val="visible"/>
                                      </p:to>
                                    </p:set>
                                    <p:animEffect transition="in" filter="fade">
                                      <p:cBhvr>
                                        <p:cTn id="53" dur="1000"/>
                                        <p:tgtEl>
                                          <p:spTgt spid="17418"/>
                                        </p:tgtEl>
                                      </p:cBhvr>
                                    </p:animEffect>
                                    <p:anim calcmode="lin" valueType="num">
                                      <p:cBhvr>
                                        <p:cTn id="54" dur="1000" fill="hold"/>
                                        <p:tgtEl>
                                          <p:spTgt spid="17418"/>
                                        </p:tgtEl>
                                        <p:attrNameLst>
                                          <p:attrName>ppt_x</p:attrName>
                                        </p:attrNameLst>
                                      </p:cBhvr>
                                      <p:tavLst>
                                        <p:tav tm="0">
                                          <p:val>
                                            <p:strVal val="#ppt_x"/>
                                          </p:val>
                                        </p:tav>
                                        <p:tav tm="100000">
                                          <p:val>
                                            <p:strVal val="#ppt_x"/>
                                          </p:val>
                                        </p:tav>
                                      </p:tavLst>
                                    </p:anim>
                                    <p:anim calcmode="lin" valueType="num">
                                      <p:cBhvr>
                                        <p:cTn id="55" dur="1000" fill="hold"/>
                                        <p:tgtEl>
                                          <p:spTgt spid="174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7416" grpId="0"/>
      <p:bldP spid="17417" grpId="0"/>
      <p:bldP spid="174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6"/>
          <a:stretch>
            <a:fillRect/>
          </a:stretch>
        </p:blipFill>
        <p:spPr>
          <a:xfrm>
            <a:off x="0" y="3810"/>
            <a:ext cx="12204065" cy="6856730"/>
          </a:xfrm>
          <a:prstGeom prst="rect">
            <a:avLst/>
          </a:prstGeom>
        </p:spPr>
      </p:pic>
      <p:sp>
        <p:nvSpPr>
          <p:cNvPr id="219" name=" 219"/>
          <p:cNvSpPr/>
          <p:nvPr/>
        </p:nvSpPr>
        <p:spPr>
          <a:xfrm>
            <a:off x="3971925" y="104775"/>
            <a:ext cx="3115945" cy="918845"/>
          </a:xfrm>
          <a:prstGeom prst="roundRect">
            <a:avLst>
              <a:gd name="adj" fmla="val 50000"/>
            </a:avLst>
          </a:prstGeom>
          <a:solidFill>
            <a:srgbClr val="8697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noProof="1">
              <a:solidFill>
                <a:srgbClr val="FFFFFF"/>
              </a:solidFill>
            </a:endParaRPr>
          </a:p>
        </p:txBody>
      </p:sp>
      <p:pic>
        <p:nvPicPr>
          <p:cNvPr id="4" name="图片 3" descr="5408f105d31def90e98830dffc7fc8b4"/>
          <p:cNvPicPr>
            <a:picLocks noChangeAspect="1" noChangeArrowheads="1"/>
          </p:cNvPicPr>
          <p:nvPr/>
        </p:nvPicPr>
        <p:blipFill>
          <a:blip r:embed="rId7" cstate="print">
            <a:extLst>
              <a:ext uri="{28A0092B-C50C-407E-A947-70E740481C1C}">
                <a14:useLocalDpi xmlns:a14="http://schemas.microsoft.com/office/drawing/2010/main" xmlns="" val="0"/>
              </a:ext>
            </a:extLst>
          </a:blip>
          <a:srcRect t="24455" b="38336"/>
          <a:stretch>
            <a:fillRect/>
          </a:stretch>
        </p:blipFill>
        <p:spPr bwMode="auto">
          <a:xfrm>
            <a:off x="3540760" y="715645"/>
            <a:ext cx="3818890" cy="709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文本框 7"/>
          <p:cNvSpPr txBox="1">
            <a:spLocks noChangeArrowheads="1"/>
          </p:cNvSpPr>
          <p:nvPr/>
        </p:nvSpPr>
        <p:spPr bwMode="auto">
          <a:xfrm>
            <a:off x="3841062" y="183304"/>
            <a:ext cx="3337984" cy="768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400">
                <a:solidFill>
                  <a:schemeClr val="bg1"/>
                </a:solidFill>
                <a:latin typeface="微软雅黑" panose="020B0503020204020204" pitchFamily="34" charset="-122"/>
                <a:ea typeface="微软雅黑" panose="020B0503020204020204" pitchFamily="34" charset="-122"/>
              </a:rPr>
              <a:t>授课内容</a:t>
            </a:r>
          </a:p>
        </p:txBody>
      </p:sp>
      <p:grpSp>
        <p:nvGrpSpPr>
          <p:cNvPr id="9" name="组合 8"/>
          <p:cNvGrpSpPr/>
          <p:nvPr/>
        </p:nvGrpSpPr>
        <p:grpSpPr>
          <a:xfrm>
            <a:off x="4224655" y="1625600"/>
            <a:ext cx="8471535" cy="4108450"/>
            <a:chOff x="6653" y="2560"/>
            <a:chExt cx="13341" cy="6470"/>
          </a:xfrm>
        </p:grpSpPr>
        <p:cxnSp>
          <p:nvCxnSpPr>
            <p:cNvPr id="49" name="直接连接符 48"/>
            <p:cNvCxnSpPr/>
            <p:nvPr/>
          </p:nvCxnSpPr>
          <p:spPr>
            <a:xfrm flipH="1" flipV="1">
              <a:off x="6653" y="5400"/>
              <a:ext cx="33" cy="3631"/>
            </a:xfrm>
            <a:prstGeom prst="line">
              <a:avLst/>
            </a:prstGeom>
            <a:ln w="12700">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0" name="椭圆 39"/>
            <p:cNvSpPr/>
            <p:nvPr/>
          </p:nvSpPr>
          <p:spPr>
            <a:xfrm>
              <a:off x="7350" y="2560"/>
              <a:ext cx="1227" cy="1133"/>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壹</a:t>
              </a:r>
            </a:p>
          </p:txBody>
        </p:sp>
        <p:sp>
          <p:nvSpPr>
            <p:cNvPr id="41" name="椭圆 40"/>
            <p:cNvSpPr/>
            <p:nvPr/>
          </p:nvSpPr>
          <p:spPr>
            <a:xfrm>
              <a:off x="7350" y="3853"/>
              <a:ext cx="1227" cy="1137"/>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贰</a:t>
              </a:r>
            </a:p>
          </p:txBody>
        </p:sp>
        <p:sp>
          <p:nvSpPr>
            <p:cNvPr id="42" name="椭圆 41"/>
            <p:cNvSpPr/>
            <p:nvPr/>
          </p:nvSpPr>
          <p:spPr>
            <a:xfrm>
              <a:off x="7350" y="5200"/>
              <a:ext cx="1227" cy="1137"/>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叁</a:t>
              </a:r>
            </a:p>
          </p:txBody>
        </p:sp>
        <p:sp>
          <p:nvSpPr>
            <p:cNvPr id="43" name="椭圆 42"/>
            <p:cNvSpPr/>
            <p:nvPr/>
          </p:nvSpPr>
          <p:spPr>
            <a:xfrm>
              <a:off x="7350" y="6546"/>
              <a:ext cx="1227" cy="1137"/>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肆</a:t>
              </a:r>
            </a:p>
          </p:txBody>
        </p:sp>
        <p:sp>
          <p:nvSpPr>
            <p:cNvPr id="45" name="矩形 44"/>
            <p:cNvSpPr/>
            <p:nvPr/>
          </p:nvSpPr>
          <p:spPr>
            <a:xfrm>
              <a:off x="9090" y="2560"/>
              <a:ext cx="10177" cy="919"/>
            </a:xfrm>
            <a:prstGeom prst="rect">
              <a:avLst/>
            </a:prstGeom>
          </p:spPr>
          <p:txBody>
            <a:bodyPr wrap="square">
              <a:spAutoFit/>
            </a:bodyPr>
            <a:lstStyle/>
            <a:p>
              <a:pPr>
                <a:defRPr/>
              </a:pPr>
              <a:r>
                <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知识储备1</a:t>
              </a:r>
              <a:r>
                <a:rPr lang="en-US" altLang="zh-CN"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“习”美知天下</a:t>
              </a:r>
            </a:p>
          </p:txBody>
        </p:sp>
        <p:sp>
          <p:nvSpPr>
            <p:cNvPr id="46" name="矩形 45"/>
            <p:cNvSpPr/>
            <p:nvPr/>
          </p:nvSpPr>
          <p:spPr>
            <a:xfrm>
              <a:off x="9090" y="3900"/>
              <a:ext cx="9928" cy="919"/>
            </a:xfrm>
            <a:prstGeom prst="rect">
              <a:avLst/>
            </a:prstGeom>
          </p:spPr>
          <p:txBody>
            <a:bodyPr wrap="square">
              <a:spAutoFit/>
            </a:bodyPr>
            <a:lstStyle/>
            <a:p>
              <a:pPr>
                <a:defRPr/>
              </a:pPr>
              <a:r>
                <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知识储备2</a:t>
              </a:r>
              <a:r>
                <a:rPr lang="en-US" altLang="zh-CN"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“赏”美增见识</a:t>
              </a:r>
            </a:p>
          </p:txBody>
        </p:sp>
        <p:sp>
          <p:nvSpPr>
            <p:cNvPr id="47" name="矩形 46"/>
            <p:cNvSpPr/>
            <p:nvPr/>
          </p:nvSpPr>
          <p:spPr>
            <a:xfrm>
              <a:off x="9090" y="5287"/>
              <a:ext cx="9811" cy="919"/>
            </a:xfrm>
            <a:prstGeom prst="rect">
              <a:avLst/>
            </a:prstGeom>
          </p:spPr>
          <p:txBody>
            <a:bodyPr wrap="square">
              <a:spAutoFit/>
            </a:bodyPr>
            <a:lstStyle/>
            <a:p>
              <a:pPr>
                <a:defRPr/>
              </a:pPr>
              <a:r>
                <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知识储备3</a:t>
              </a:r>
              <a:r>
                <a:rPr lang="en-US" altLang="zh-CN"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“述”美展自信</a:t>
              </a:r>
            </a:p>
          </p:txBody>
        </p:sp>
        <p:sp>
          <p:nvSpPr>
            <p:cNvPr id="48" name="矩形 47"/>
            <p:cNvSpPr/>
            <p:nvPr/>
          </p:nvSpPr>
          <p:spPr>
            <a:xfrm>
              <a:off x="9090" y="6633"/>
              <a:ext cx="9484" cy="919"/>
            </a:xfrm>
            <a:prstGeom prst="rect">
              <a:avLst/>
            </a:prstGeom>
          </p:spPr>
          <p:txBody>
            <a:bodyPr wrap="square">
              <a:spAutoFit/>
            </a:bodyPr>
            <a:lstStyle/>
            <a:p>
              <a:pPr>
                <a:defRPr/>
              </a:pPr>
              <a:r>
                <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素养导读</a:t>
              </a:r>
              <a:r>
                <a:rPr lang="en-US" altLang="zh-CN"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“品”美入我心</a:t>
              </a:r>
            </a:p>
          </p:txBody>
        </p:sp>
        <p:sp>
          <p:nvSpPr>
            <p:cNvPr id="5" name="椭圆 4"/>
            <p:cNvSpPr/>
            <p:nvPr>
              <p:custDataLst>
                <p:tags r:id="rId1"/>
              </p:custDataLst>
            </p:nvPr>
          </p:nvSpPr>
          <p:spPr>
            <a:xfrm>
              <a:off x="7350" y="7894"/>
              <a:ext cx="1227" cy="1137"/>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伍</a:t>
              </a:r>
            </a:p>
          </p:txBody>
        </p:sp>
        <p:sp>
          <p:nvSpPr>
            <p:cNvPr id="6" name="矩形 5"/>
            <p:cNvSpPr/>
            <p:nvPr>
              <p:custDataLst>
                <p:tags r:id="rId2"/>
              </p:custDataLst>
            </p:nvPr>
          </p:nvSpPr>
          <p:spPr>
            <a:xfrm>
              <a:off x="9128" y="8007"/>
              <a:ext cx="10867" cy="919"/>
            </a:xfrm>
            <a:prstGeom prst="rect">
              <a:avLst/>
            </a:prstGeom>
          </p:spPr>
          <p:txBody>
            <a:bodyPr wrap="square">
              <a:spAutoFit/>
            </a:bodyPr>
            <a:lstStyle/>
            <a:p>
              <a:pPr>
                <a:defRPr/>
              </a:pPr>
              <a:r>
                <a:rPr sz="3200" spc="400" noProof="1">
                  <a:solidFill>
                    <a:srgbClr val="86975F"/>
                  </a:solidFill>
                  <a:latin typeface="微软雅黑" panose="020B0503020204020204" pitchFamily="34" charset="-122"/>
                  <a:ea typeface="微软雅黑" panose="020B0503020204020204" pitchFamily="34" charset="-122"/>
                  <a:sym typeface="Arial" panose="020B0604020202020204" pitchFamily="34" charset="0"/>
                </a:rPr>
                <a:t>佳文导读—“析”美做实践</a:t>
              </a: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000" fill="hold">
                                          <p:stCondLst>
                                            <p:cond delay="0"/>
                                          </p:stCondLst>
                                        </p:cTn>
                                        <p:tgtEl>
                                          <p:spTgt spid="9"/>
                                        </p:tgtEl>
                                        <p:attrNameLst>
                                          <p:attrName>style.visibility</p:attrName>
                                        </p:attrNameLst>
                                      </p:cBhvr>
                                      <p:to>
                                        <p:strVal val="visible"/>
                                      </p:to>
                                    </p:set>
                                    <p:animEffect transition="in" filter="wipe(up)">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bldLvl="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395605"/>
            <a:ext cx="4083685" cy="948055"/>
            <a:chOff x="302" y="4039"/>
            <a:chExt cx="6431" cy="1493"/>
          </a:xfrm>
        </p:grpSpPr>
        <p:sp>
          <p:nvSpPr>
            <p:cNvPr id="11270" name="Freeform 5"/>
            <p:cNvSpPr>
              <a:spLocks noChangeArrowheads="1"/>
            </p:cNvSpPr>
            <p:nvPr>
              <p:custDataLst>
                <p:tags r:id="rId30"/>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31"/>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二</a:t>
              </a:r>
              <a:r>
                <a:rPr lang="zh-CN" altLang="en-US" sz="2800" b="1" dirty="0" smtClean="0">
                  <a:solidFill>
                    <a:srgbClr val="FFFFFF"/>
                  </a:solidFill>
                  <a:latin typeface="微软雅黑" panose="020B0503020204020204" pitchFamily="34" charset="-122"/>
                  <a:ea typeface="微软雅黑" panose="020B0503020204020204" pitchFamily="34" charset="-122"/>
                </a:rPr>
                <a:t>、重庆市旅游资源</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sp>
          <p:nvSpPr>
            <p:cNvPr id="11274" name="Freeform 6"/>
            <p:cNvSpPr>
              <a:spLocks noChangeArrowheads="1"/>
            </p:cNvSpPr>
            <p:nvPr>
              <p:custDataLst>
                <p:tags r:id="rId32"/>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p>
          </p:txBody>
        </p:sp>
      </p:gr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28"/>
              </p:custDataLst>
            </p:nvPr>
          </p:nvPicPr>
          <p:blipFill>
            <a:blip r:embed="rId34" cstate="print"/>
            <a:stretch>
              <a:fillRect/>
            </a:stretch>
          </p:blipFill>
          <p:spPr>
            <a:xfrm>
              <a:off x="8807" y="95"/>
              <a:ext cx="1694" cy="1287"/>
            </a:xfrm>
            <a:prstGeom prst="rect">
              <a:avLst/>
            </a:prstGeom>
          </p:spPr>
        </p:pic>
        <p:sp>
          <p:nvSpPr>
            <p:cNvPr id="53" name="矩形 52"/>
            <p:cNvSpPr/>
            <p:nvPr>
              <p:custDataLst>
                <p:tags r:id="rId29"/>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CN" altLang="en-US" b="1" spc="1200" dirty="0" smtClean="0">
                  <a:solidFill>
                    <a:schemeClr val="bg1"/>
                  </a:solidFill>
                  <a:latin typeface="黑体" panose="02010609060101010101" charset="-122"/>
                  <a:ea typeface="黑体" panose="02010609060101010101" charset="-122"/>
                  <a:sym typeface="+mn-lt"/>
                </a:rPr>
                <a:t>学习情景一</a:t>
              </a:r>
              <a:r>
                <a:rPr lang="en-US" altLang="zh-CN" b="1" spc="1200" dirty="0" smtClean="0">
                  <a:solidFill>
                    <a:schemeClr val="bg1"/>
                  </a:solidFill>
                  <a:latin typeface="黑体" panose="02010609060101010101" charset="-122"/>
                  <a:ea typeface="黑体" panose="02010609060101010101" charset="-122"/>
                  <a:sym typeface="+mn-lt"/>
                </a:rPr>
                <a:t> </a:t>
              </a:r>
              <a:r>
                <a:rPr lang="zh-CN" altLang="en-US" b="1" spc="1200" dirty="0" smtClean="0">
                  <a:solidFill>
                    <a:schemeClr val="bg1"/>
                  </a:solidFill>
                  <a:latin typeface="黑体" panose="02010609060101010101" charset="-122"/>
                  <a:ea typeface="黑体" panose="02010609060101010101" charset="-122"/>
                  <a:sym typeface="+mn-lt"/>
                </a:rPr>
                <a:t>魅力山城—重庆市</a:t>
              </a:r>
              <a:endParaRPr lang="zh-CN" altLang="en-US" b="1" spc="1200" dirty="0">
                <a:solidFill>
                  <a:schemeClr val="bg1"/>
                </a:solidFill>
                <a:latin typeface="黑体" panose="02010609060101010101" charset="-122"/>
                <a:ea typeface="黑体" panose="02010609060101010101" charset="-122"/>
                <a:sym typeface="+mn-lt"/>
              </a:endParaRPr>
            </a:p>
          </p:txBody>
        </p:sp>
      </p:grpSp>
      <p:sp>
        <p:nvSpPr>
          <p:cNvPr id="10" name="TextBox 4"/>
          <p:cNvSpPr txBox="1">
            <a:spLocks noChangeArrowheads="1"/>
          </p:cNvSpPr>
          <p:nvPr/>
        </p:nvSpPr>
        <p:spPr bwMode="auto">
          <a:xfrm>
            <a:off x="192405" y="1626870"/>
            <a:ext cx="3883025" cy="755650"/>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（二</a:t>
            </a:r>
            <a:r>
              <a:rPr lang="zh-CN" altLang="en-US" sz="2800" b="1" dirty="0" smtClean="0">
                <a:solidFill>
                  <a:srgbClr val="FFFFFF"/>
                </a:solidFill>
                <a:latin typeface="微软雅黑" panose="020B0503020204020204" pitchFamily="34" charset="-122"/>
                <a:ea typeface="微软雅黑" panose="020B0503020204020204" pitchFamily="34" charset="-122"/>
              </a:rPr>
              <a:t>）武隆景区</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sp>
        <p:nvSpPr>
          <p:cNvPr id="109" name="椭圆 108"/>
          <p:cNvSpPr/>
          <p:nvPr>
            <p:custDataLst>
              <p:tags r:id="rId1"/>
            </p:custDataLst>
          </p:nvPr>
        </p:nvSpPr>
        <p:spPr>
          <a:xfrm>
            <a:off x="5218755" y="1477461"/>
            <a:ext cx="3806352" cy="1179895"/>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endParaRPr lang="zh-CN" altLang="en-US" noProof="1">
              <a:solidFill>
                <a:prstClr val="white"/>
              </a:solidFill>
            </a:endParaRPr>
          </a:p>
        </p:txBody>
      </p:sp>
      <p:grpSp>
        <p:nvGrpSpPr>
          <p:cNvPr id="25" name="组合 110"/>
          <p:cNvGrpSpPr/>
          <p:nvPr/>
        </p:nvGrpSpPr>
        <p:grpSpPr>
          <a:xfrm>
            <a:off x="5386652" y="1743075"/>
            <a:ext cx="2202776" cy="4588933"/>
            <a:chOff x="5206229" y="1101404"/>
            <a:chExt cx="1646805" cy="4588652"/>
          </a:xfrm>
          <a:effectLst>
            <a:outerShdw blurRad="50800" dist="38100" dir="8100000" algn="tr" rotWithShape="0">
              <a:prstClr val="black">
                <a:alpha val="40000"/>
              </a:prstClr>
            </a:outerShdw>
          </a:effectLst>
        </p:grpSpPr>
        <p:grpSp>
          <p:nvGrpSpPr>
            <p:cNvPr id="26" name="组合 111"/>
            <p:cNvGrpSpPr/>
            <p:nvPr/>
          </p:nvGrpSpPr>
          <p:grpSpPr>
            <a:xfrm>
              <a:off x="5624034" y="1101404"/>
              <a:ext cx="860661" cy="1640723"/>
              <a:chOff x="5537459" y="941354"/>
              <a:chExt cx="946727" cy="1804795"/>
            </a:xfrm>
            <a:scene3d>
              <a:camera prst="orthographicFront">
                <a:rot lat="600000" lon="20399993" rev="0"/>
              </a:camera>
              <a:lightRig rig="threePt" dir="t"/>
            </a:scene3d>
          </p:grpSpPr>
          <p:sp>
            <p:nvSpPr>
              <p:cNvPr id="128" name="圆角矩形 127"/>
              <p:cNvSpPr/>
              <p:nvPr>
                <p:custDataLst>
                  <p:tags r:id="rId26"/>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9" name="圆角矩形 128"/>
              <p:cNvSpPr/>
              <p:nvPr>
                <p:custDataLst>
                  <p:tags r:id="rId27"/>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13" name="梯形 112"/>
            <p:cNvSpPr/>
            <p:nvPr>
              <p:custDataLst>
                <p:tags r:id="rId21"/>
              </p:custDataLst>
            </p:nvPr>
          </p:nvSpPr>
          <p:spPr>
            <a:xfrm rot="16200000">
              <a:off x="3776493" y="2613514"/>
              <a:ext cx="4506278" cy="1646805"/>
            </a:xfrm>
            <a:prstGeom prst="trapezoid">
              <a:avLst>
                <a:gd name="adj" fmla="val 9948"/>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7" name="组合 113"/>
            <p:cNvGrpSpPr/>
            <p:nvPr/>
          </p:nvGrpSpPr>
          <p:grpSpPr>
            <a:xfrm>
              <a:off x="5767215" y="1136749"/>
              <a:ext cx="568651" cy="996955"/>
              <a:chOff x="5695240" y="977137"/>
              <a:chExt cx="625516" cy="1096651"/>
            </a:xfrm>
            <a:scene3d>
              <a:camera prst="orthographicFront">
                <a:rot lat="600000" lon="20399993" rev="0"/>
              </a:camera>
              <a:lightRig rig="threePt" dir="t"/>
            </a:scene3d>
          </p:grpSpPr>
          <p:sp>
            <p:nvSpPr>
              <p:cNvPr id="126" name="任意多边形 125"/>
              <p:cNvSpPr/>
              <p:nvPr>
                <p:custDataLst>
                  <p:tags r:id="rId24"/>
                </p:custDataLst>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7" name="任意多边形 126"/>
              <p:cNvSpPr/>
              <p:nvPr>
                <p:custDataLst>
                  <p:tags r:id="rId25"/>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8" name="组合 114"/>
            <p:cNvGrpSpPr/>
            <p:nvPr/>
          </p:nvGrpSpPr>
          <p:grpSpPr>
            <a:xfrm>
              <a:off x="5557148" y="1390171"/>
              <a:ext cx="1000117" cy="2076899"/>
              <a:chOff x="4137594" y="-68669"/>
              <a:chExt cx="1000117" cy="2076899"/>
            </a:xfrm>
            <a:scene3d>
              <a:camera prst="perspectiveFront">
                <a:rot lat="0" lon="1799981" rev="0"/>
              </a:camera>
              <a:lightRig rig="threePt" dir="t"/>
            </a:scene3d>
          </p:grpSpPr>
          <p:sp>
            <p:nvSpPr>
              <p:cNvPr id="124" name="文本框 200"/>
              <p:cNvSpPr txBox="1"/>
              <p:nvPr>
                <p:custDataLst>
                  <p:tags r:id="rId22"/>
                </p:custDataLst>
              </p:nvPr>
            </p:nvSpPr>
            <p:spPr>
              <a:xfrm>
                <a:off x="4137594" y="-68669"/>
                <a:ext cx="1000117" cy="369309"/>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01</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5" name="文本框 201"/>
              <p:cNvSpPr txBox="1"/>
              <p:nvPr>
                <p:custDataLst>
                  <p:tags r:id="rId23"/>
                </p:custDataLst>
              </p:nvPr>
            </p:nvSpPr>
            <p:spPr>
              <a:xfrm>
                <a:off x="4188959" y="1731248"/>
                <a:ext cx="895896" cy="276982"/>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1" name="组合 129"/>
          <p:cNvGrpSpPr/>
          <p:nvPr/>
        </p:nvGrpSpPr>
        <p:grpSpPr>
          <a:xfrm>
            <a:off x="7589676" y="1775933"/>
            <a:ext cx="2286000" cy="4556337"/>
            <a:chOff x="6732800" y="1129344"/>
            <a:chExt cx="2286396" cy="4555722"/>
          </a:xfrm>
          <a:effectLst>
            <a:outerShdw blurRad="50800" dist="38100" dir="8100000" algn="tr" rotWithShape="0">
              <a:prstClr val="black">
                <a:alpha val="40000"/>
              </a:prstClr>
            </a:outerShdw>
          </a:effectLst>
        </p:grpSpPr>
        <p:grpSp>
          <p:nvGrpSpPr>
            <p:cNvPr id="32" name="组合 130"/>
            <p:cNvGrpSpPr/>
            <p:nvPr/>
          </p:nvGrpSpPr>
          <p:grpSpPr>
            <a:xfrm>
              <a:off x="7264831" y="1129344"/>
              <a:ext cx="860661" cy="1640723"/>
              <a:chOff x="5537459" y="941354"/>
              <a:chExt cx="946727" cy="1804795"/>
            </a:xfrm>
            <a:scene3d>
              <a:camera prst="orthographicFront">
                <a:rot lat="20967539" lon="19191102" rev="113251"/>
              </a:camera>
              <a:lightRig rig="threePt" dir="t"/>
            </a:scene3d>
          </p:grpSpPr>
          <p:sp>
            <p:nvSpPr>
              <p:cNvPr id="145" name="圆角矩形 144"/>
              <p:cNvSpPr/>
              <p:nvPr>
                <p:custDataLst>
                  <p:tags r:id="rId19"/>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6" name="圆角矩形 145"/>
              <p:cNvSpPr/>
              <p:nvPr>
                <p:custDataLst>
                  <p:tags r:id="rId20"/>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32" name="梯形 131"/>
            <p:cNvSpPr/>
            <p:nvPr>
              <p:custDataLst>
                <p:tags r:id="rId14"/>
              </p:custDataLst>
            </p:nvPr>
          </p:nvSpPr>
          <p:spPr>
            <a:xfrm rot="5400000" flipH="1">
              <a:off x="5622899" y="2288769"/>
              <a:ext cx="4506198" cy="2286396"/>
            </a:xfrm>
            <a:prstGeom prst="trapezoid">
              <a:avLst>
                <a:gd name="adj" fmla="val 1110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3" name="组合 132"/>
            <p:cNvGrpSpPr/>
            <p:nvPr/>
          </p:nvGrpSpPr>
          <p:grpSpPr>
            <a:xfrm>
              <a:off x="7411034" y="1166629"/>
              <a:ext cx="568651" cy="996956"/>
              <a:chOff x="5695240" y="977137"/>
              <a:chExt cx="625516" cy="1096651"/>
            </a:xfrm>
            <a:scene3d>
              <a:camera prst="orthographicFront">
                <a:rot lat="20944032" lon="19239453" rev="161931"/>
              </a:camera>
              <a:lightRig rig="threePt" dir="t"/>
            </a:scene3d>
          </p:grpSpPr>
          <p:sp>
            <p:nvSpPr>
              <p:cNvPr id="143" name="任意多边形 142"/>
              <p:cNvSpPr/>
              <p:nvPr>
                <p:custDataLst>
                  <p:tags r:id="rId17"/>
                </p:custDataLst>
              </p:nvPr>
            </p:nvSpPr>
            <p:spPr bwMode="auto">
              <a:xfrm rot="5400000">
                <a:off x="5533885" y="1302922"/>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38000">
                    <a:srgbClr val="E04949"/>
                  </a:gs>
                  <a:gs pos="0">
                    <a:srgbClr val="E04949"/>
                  </a:gs>
                  <a:gs pos="100000">
                    <a:srgbClr val="E04949"/>
                  </a:gs>
                </a:gsLst>
                <a:lin ang="0" scaled="0"/>
              </a:gra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4" name="任意多边形 143"/>
              <p:cNvSpPr/>
              <p:nvPr>
                <p:custDataLst>
                  <p:tags r:id="rId18"/>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4" name="组合 133"/>
            <p:cNvGrpSpPr/>
            <p:nvPr/>
          </p:nvGrpSpPr>
          <p:grpSpPr>
            <a:xfrm>
              <a:off x="7196764" y="1383487"/>
              <a:ext cx="1000117" cy="2083561"/>
              <a:chOff x="4156909" y="-75353"/>
              <a:chExt cx="1000117" cy="2083561"/>
            </a:xfrm>
            <a:scene3d>
              <a:camera prst="perspectiveFront">
                <a:rot lat="0" lon="19799991" rev="0"/>
              </a:camera>
              <a:lightRig rig="threePt" dir="t"/>
            </a:scene3d>
          </p:grpSpPr>
          <p:sp>
            <p:nvSpPr>
              <p:cNvPr id="141" name="文本框 203"/>
              <p:cNvSpPr txBox="1"/>
              <p:nvPr>
                <p:custDataLst>
                  <p:tags r:id="rId15"/>
                </p:custDataLst>
              </p:nvPr>
            </p:nvSpPr>
            <p:spPr>
              <a:xfrm>
                <a:off x="4156909" y="-75353"/>
                <a:ext cx="1000117" cy="369282"/>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2" name="文本框 204"/>
              <p:cNvSpPr txBox="1"/>
              <p:nvPr>
                <p:custDataLst>
                  <p:tags r:id="rId16"/>
                </p:custDataLst>
              </p:nvPr>
            </p:nvSpPr>
            <p:spPr>
              <a:xfrm>
                <a:off x="4188959" y="1731246"/>
                <a:ext cx="895896" cy="276962"/>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7" name="组合 146"/>
          <p:cNvGrpSpPr/>
          <p:nvPr/>
        </p:nvGrpSpPr>
        <p:grpSpPr>
          <a:xfrm>
            <a:off x="9810063" y="1495848"/>
            <a:ext cx="2304627" cy="5212080"/>
            <a:chOff x="8500219" y="784648"/>
            <a:chExt cx="2195600" cy="5067134"/>
          </a:xfrm>
          <a:effectLst>
            <a:outerShdw blurRad="50800" dist="38100" dir="8100000" algn="tr" rotWithShape="0">
              <a:prstClr val="black">
                <a:alpha val="40000"/>
              </a:prstClr>
            </a:outerShdw>
          </a:effectLst>
        </p:grpSpPr>
        <p:grpSp>
          <p:nvGrpSpPr>
            <p:cNvPr id="38" name="组合 147"/>
            <p:cNvGrpSpPr/>
            <p:nvPr/>
          </p:nvGrpSpPr>
          <p:grpSpPr>
            <a:xfrm>
              <a:off x="8910113" y="1110294"/>
              <a:ext cx="860661" cy="1640723"/>
              <a:chOff x="5537459" y="941354"/>
              <a:chExt cx="946727" cy="1804795"/>
            </a:xfrm>
            <a:scene3d>
              <a:camera prst="orthographicFront">
                <a:rot lat="600000" lon="20399993" rev="0"/>
              </a:camera>
              <a:lightRig rig="threePt" dir="t"/>
            </a:scene3d>
          </p:grpSpPr>
          <p:sp>
            <p:nvSpPr>
              <p:cNvPr id="165" name="圆角矩形 164"/>
              <p:cNvSpPr/>
              <p:nvPr>
                <p:custDataLst>
                  <p:tags r:id="rId12"/>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6" name="圆角矩形 165"/>
              <p:cNvSpPr/>
              <p:nvPr>
                <p:custDataLst>
                  <p:tags r:id="rId13"/>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49" name="椭圆 148"/>
            <p:cNvSpPr/>
            <p:nvPr>
              <p:custDataLst>
                <p:tags r:id="rId6"/>
              </p:custDataLst>
            </p:nvPr>
          </p:nvSpPr>
          <p:spPr>
            <a:xfrm rot="5400000">
              <a:off x="7505773" y="2830722"/>
              <a:ext cx="5067134" cy="974986"/>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 name="梯形 149"/>
            <p:cNvSpPr/>
            <p:nvPr>
              <p:custDataLst>
                <p:tags r:id="rId7"/>
              </p:custDataLst>
            </p:nvPr>
          </p:nvSpPr>
          <p:spPr>
            <a:xfrm rot="16200000">
              <a:off x="7410163" y="2200660"/>
              <a:ext cx="4375712" cy="2195600"/>
            </a:xfrm>
            <a:prstGeom prst="trapezoid">
              <a:avLst>
                <a:gd name="adj" fmla="val 11105"/>
              </a:avLst>
            </a:prstGeom>
            <a:solidFill>
              <a:srgbClr val="7694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9" name="组合 150"/>
            <p:cNvGrpSpPr/>
            <p:nvPr/>
          </p:nvGrpSpPr>
          <p:grpSpPr>
            <a:xfrm>
              <a:off x="9053294" y="1145639"/>
              <a:ext cx="568651" cy="996955"/>
              <a:chOff x="5695240" y="977137"/>
              <a:chExt cx="625516" cy="1096651"/>
            </a:xfrm>
            <a:scene3d>
              <a:camera prst="orthographicFront">
                <a:rot lat="600000" lon="20399993" rev="0"/>
              </a:camera>
              <a:lightRig rig="threePt" dir="t"/>
            </a:scene3d>
          </p:grpSpPr>
          <p:sp>
            <p:nvSpPr>
              <p:cNvPr id="163" name="任意多边形 162"/>
              <p:cNvSpPr/>
              <p:nvPr>
                <p:custDataLst>
                  <p:tags r:id="rId10"/>
                </p:custDataLst>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4" name="任意多边形 163"/>
              <p:cNvSpPr/>
              <p:nvPr>
                <p:custDataLst>
                  <p:tags r:id="rId11"/>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40" name="组合 151"/>
            <p:cNvGrpSpPr/>
            <p:nvPr/>
          </p:nvGrpSpPr>
          <p:grpSpPr>
            <a:xfrm>
              <a:off x="8841962" y="1405447"/>
              <a:ext cx="1000117" cy="2053937"/>
              <a:chOff x="4118196" y="-53393"/>
              <a:chExt cx="1000117" cy="2053937"/>
            </a:xfrm>
            <a:scene3d>
              <a:camera prst="perspectiveFront">
                <a:rot lat="0" lon="1800000" rev="0"/>
              </a:camera>
              <a:lightRig rig="threePt" dir="t"/>
            </a:scene3d>
          </p:grpSpPr>
          <p:sp>
            <p:nvSpPr>
              <p:cNvPr id="161" name="文本框 206"/>
              <p:cNvSpPr txBox="1"/>
              <p:nvPr>
                <p:custDataLst>
                  <p:tags r:id="rId8"/>
                </p:custDataLst>
              </p:nvPr>
            </p:nvSpPr>
            <p:spPr>
              <a:xfrm>
                <a:off x="4118196" y="-53393"/>
                <a:ext cx="1000117" cy="359061"/>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2" name="文本框 207"/>
              <p:cNvSpPr txBox="1"/>
              <p:nvPr>
                <p:custDataLst>
                  <p:tags r:id="rId9"/>
                </p:custDataLst>
              </p:nvPr>
            </p:nvSpPr>
            <p:spPr>
              <a:xfrm>
                <a:off x="4188959" y="1731248"/>
                <a:ext cx="895896" cy="269296"/>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sp>
        <p:nvSpPr>
          <p:cNvPr id="17416" name="文本框 1"/>
          <p:cNvSpPr txBox="1">
            <a:spLocks noChangeArrowheads="1"/>
          </p:cNvSpPr>
          <p:nvPr>
            <p:custDataLst>
              <p:tags r:id="rId2"/>
            </p:custDataLst>
          </p:nvPr>
        </p:nvSpPr>
        <p:spPr bwMode="auto">
          <a:xfrm>
            <a:off x="5445760" y="2893695"/>
            <a:ext cx="1975485" cy="408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smtClean="0">
                <a:solidFill>
                  <a:schemeClr val="bg1"/>
                </a:solidFill>
                <a:latin typeface="微软雅黑" pitchFamily="34" charset="-122"/>
                <a:ea typeface="微软雅黑" pitchFamily="34" charset="-122"/>
              </a:rPr>
              <a:t>武隆景区隶属重庆市，多深丘、河谷，以山地为主。地势东北高，西南低。，地处重庆市东南部乌江下游，武陵山和大娄山峡谷地带。</a:t>
            </a:r>
            <a:endParaRPr lang="zh-CN" altLang="en-US" sz="2000" dirty="0">
              <a:solidFill>
                <a:schemeClr val="bg1"/>
              </a:solidFill>
              <a:latin typeface="微软雅黑" pitchFamily="34" charset="-122"/>
              <a:ea typeface="微软雅黑" pitchFamily="34" charset="-122"/>
            </a:endParaRPr>
          </a:p>
        </p:txBody>
      </p:sp>
      <p:sp>
        <p:nvSpPr>
          <p:cNvPr id="17417" name="文本框 2"/>
          <p:cNvSpPr txBox="1">
            <a:spLocks noChangeArrowheads="1"/>
          </p:cNvSpPr>
          <p:nvPr>
            <p:custDataLst>
              <p:tags r:id="rId3"/>
            </p:custDataLst>
          </p:nvPr>
        </p:nvSpPr>
        <p:spPr bwMode="auto">
          <a:xfrm>
            <a:off x="7524750" y="2918768"/>
            <a:ext cx="2261235"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dirty="0" smtClean="0">
                <a:solidFill>
                  <a:srgbClr val="86975F"/>
                </a:solidFill>
                <a:latin typeface="微软雅黑" pitchFamily="34" charset="-122"/>
                <a:ea typeface="微软雅黑" pitchFamily="34" charset="-122"/>
              </a:rPr>
              <a:t>仙女山国家森林公园位于武隆区境内，距城区</a:t>
            </a:r>
            <a:r>
              <a:rPr lang="en-US" sz="2000" dirty="0" smtClean="0">
                <a:solidFill>
                  <a:srgbClr val="86975F"/>
                </a:solidFill>
                <a:latin typeface="微软雅黑" pitchFamily="34" charset="-122"/>
                <a:ea typeface="微软雅黑" pitchFamily="34" charset="-122"/>
              </a:rPr>
              <a:t>33</a:t>
            </a:r>
            <a:r>
              <a:rPr lang="zh-CN" altLang="en-US" sz="2000" dirty="0" smtClean="0">
                <a:solidFill>
                  <a:srgbClr val="86975F"/>
                </a:solidFill>
                <a:latin typeface="微软雅黑" pitchFamily="34" charset="-122"/>
                <a:ea typeface="微软雅黑" pitchFamily="34" charset="-122"/>
              </a:rPr>
              <a:t>公里，为国家森林公园，是重庆周边的代表性景区之一，</a:t>
            </a:r>
            <a:endParaRPr lang="zh-CN" altLang="en-US" sz="2000" dirty="0">
              <a:solidFill>
                <a:srgbClr val="86975F"/>
              </a:solidFill>
              <a:latin typeface="微软雅黑" pitchFamily="34" charset="-122"/>
              <a:ea typeface="微软雅黑" pitchFamily="34" charset="-122"/>
            </a:endParaRPr>
          </a:p>
        </p:txBody>
      </p:sp>
      <p:sp>
        <p:nvSpPr>
          <p:cNvPr id="17418" name="文本框 3"/>
          <p:cNvSpPr txBox="1">
            <a:spLocks noChangeArrowheads="1"/>
          </p:cNvSpPr>
          <p:nvPr>
            <p:custDataLst>
              <p:tags r:id="rId4"/>
            </p:custDataLst>
          </p:nvPr>
        </p:nvSpPr>
        <p:spPr bwMode="auto">
          <a:xfrm>
            <a:off x="9888220" y="2657475"/>
            <a:ext cx="2305368"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160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             </a:t>
            </a:r>
          </a:p>
          <a:p>
            <a:r>
              <a:rPr lang="zh-CN" altLang="en-US" sz="2000" dirty="0" smtClean="0">
                <a:solidFill>
                  <a:schemeClr val="bg1"/>
                </a:solidFill>
                <a:latin typeface="微软雅黑" pitchFamily="34" charset="-122"/>
                <a:ea typeface="微软雅黑" pitchFamily="34" charset="-122"/>
              </a:rPr>
              <a:t>位于武隆区城东南</a:t>
            </a:r>
            <a:r>
              <a:rPr lang="en-US" sz="2000" dirty="0" smtClean="0">
                <a:solidFill>
                  <a:schemeClr val="bg1"/>
                </a:solidFill>
                <a:latin typeface="微软雅黑" pitchFamily="34" charset="-122"/>
                <a:ea typeface="微软雅黑" pitchFamily="34" charset="-122"/>
              </a:rPr>
              <a:t>20</a:t>
            </a:r>
            <a:r>
              <a:rPr lang="zh-CN" altLang="en-US" sz="2000" dirty="0" smtClean="0">
                <a:solidFill>
                  <a:schemeClr val="bg1"/>
                </a:solidFill>
                <a:latin typeface="微软雅黑" pitchFamily="34" charset="-122"/>
                <a:ea typeface="微软雅黑" pitchFamily="34" charset="-122"/>
              </a:rPr>
              <a:t>公里处，属典型的喀斯特地貌，为国家地质公园，世界自然遗产，</a:t>
            </a:r>
            <a:r>
              <a:rPr lang="en-US" sz="2000" dirty="0" smtClean="0">
                <a:solidFill>
                  <a:schemeClr val="bg1"/>
                </a:solidFill>
                <a:latin typeface="微软雅黑" pitchFamily="34" charset="-122"/>
                <a:ea typeface="微软雅黑" pitchFamily="34" charset="-122"/>
              </a:rPr>
              <a:t>AAAAA</a:t>
            </a:r>
            <a:r>
              <a:rPr lang="zh-CN" altLang="en-US" sz="2000" dirty="0" smtClean="0">
                <a:solidFill>
                  <a:schemeClr val="bg1"/>
                </a:solidFill>
                <a:latin typeface="微软雅黑" pitchFamily="34" charset="-122"/>
                <a:ea typeface="微软雅黑" pitchFamily="34" charset="-122"/>
              </a:rPr>
              <a:t>级景区。景区天龙桥、青龙桥、黑龙桥三座石拱桥属亚洲最大的天生桥群。</a:t>
            </a:r>
            <a:endParaRPr lang="zh-CN" altLang="en-US" sz="2000" dirty="0">
              <a:solidFill>
                <a:schemeClr val="bg1"/>
              </a:solidFill>
              <a:latin typeface="微软雅黑" pitchFamily="34" charset="-122"/>
              <a:ea typeface="微软雅黑" pitchFamily="34" charset="-122"/>
            </a:endParaRPr>
          </a:p>
        </p:txBody>
      </p:sp>
      <p:sp>
        <p:nvSpPr>
          <p:cNvPr id="17" name="Freeform 6"/>
          <p:cNvSpPr>
            <a:spLocks noChangeArrowheads="1"/>
          </p:cNvSpPr>
          <p:nvPr>
            <p:custDataLst>
              <p:tags r:id="rId5"/>
            </p:custDataLst>
          </p:nvPr>
        </p:nvSpPr>
        <p:spPr bwMode="auto">
          <a:xfrm>
            <a:off x="513715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r>
              <a:rPr lang="zh-CN" altLang="en-US" sz="2000" b="1" spc="1200" dirty="0" smtClean="0">
                <a:solidFill>
                  <a:schemeClr val="bg1"/>
                </a:solidFill>
                <a:latin typeface="黑体" panose="02010609060101010101" charset="-122"/>
                <a:ea typeface="黑体" panose="02010609060101010101" charset="-122"/>
                <a:sym typeface="+mn-ea"/>
              </a:rPr>
              <a:t>专题六</a:t>
            </a:r>
            <a:endParaRPr lang="zh-CN" altLang="en-US" sz="2000" b="1" spc="1200" dirty="0">
              <a:solidFill>
                <a:schemeClr val="bg1"/>
              </a:solidFill>
              <a:latin typeface="黑体" panose="02010609060101010101" charset="-122"/>
              <a:ea typeface="黑体" panose="02010609060101010101" charset="-122"/>
            </a:endParaRPr>
          </a:p>
        </p:txBody>
      </p:sp>
      <p:pic>
        <p:nvPicPr>
          <p:cNvPr id="3074" name="Picture 2" descr="D:\2023年------------------------编书\杨洋---图片合集\专题六图片合集\专题六情景一图片\武隆.jpg"/>
          <p:cNvPicPr>
            <a:picLocks noChangeAspect="1" noChangeArrowheads="1"/>
          </p:cNvPicPr>
          <p:nvPr/>
        </p:nvPicPr>
        <p:blipFill>
          <a:blip r:embed="rId35"/>
          <a:srcRect/>
          <a:stretch>
            <a:fillRect/>
          </a:stretch>
        </p:blipFill>
        <p:spPr bwMode="auto">
          <a:xfrm>
            <a:off x="167440" y="2571744"/>
            <a:ext cx="4500594" cy="321471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000"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wipe(left)">
                                      <p:cBhvr>
                                        <p:cTn id="15" dur="500"/>
                                        <p:tgtEl>
                                          <p:spTgt spid="3074"/>
                                        </p:tgtEl>
                                      </p:cBhvr>
                                    </p:animEffect>
                                  </p:childTnLst>
                                </p:cTn>
                              </p:par>
                            </p:childTnLst>
                          </p:cTn>
                        </p:par>
                        <p:par>
                          <p:cTn id="16" fill="hold">
                            <p:stCondLst>
                              <p:cond delay="2500"/>
                            </p:stCondLst>
                            <p:childTnLst>
                              <p:par>
                                <p:cTn id="17" presetID="17"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ppt_x</p:attrName>
                                        </p:attrNameLst>
                                      </p:cBhvr>
                                      <p:tavLst>
                                        <p:tav tm="0">
                                          <p:val>
                                            <p:strVal val="#ppt_x-#ppt_w/2"/>
                                          </p:val>
                                        </p:tav>
                                        <p:tav tm="100000">
                                          <p:val>
                                            <p:strVal val="#ppt_x"/>
                                          </p:val>
                                        </p:tav>
                                      </p:tavLst>
                                    </p:anim>
                                    <p:anim calcmode="lin" valueType="num">
                                      <p:cBhvr>
                                        <p:cTn id="20" dur="500" fill="hold"/>
                                        <p:tgtEl>
                                          <p:spTgt spid="25"/>
                                        </p:tgtEl>
                                        <p:attrNameLst>
                                          <p:attrName>ppt_y</p:attrName>
                                        </p:attrNameLst>
                                      </p:cBhvr>
                                      <p:tavLst>
                                        <p:tav tm="0">
                                          <p:val>
                                            <p:strVal val="#ppt_y"/>
                                          </p:val>
                                        </p:tav>
                                        <p:tav tm="100000">
                                          <p:val>
                                            <p:strVal val="#ppt_y"/>
                                          </p:val>
                                        </p:tav>
                                      </p:tavLst>
                                    </p:anim>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strVal val="#ppt_h"/>
                                          </p:val>
                                        </p:tav>
                                        <p:tav tm="100000">
                                          <p:val>
                                            <p:strVal val="#ppt_h"/>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17416"/>
                                        </p:tgtEl>
                                        <p:attrNameLst>
                                          <p:attrName>style.visibility</p:attrName>
                                        </p:attrNameLst>
                                      </p:cBhvr>
                                      <p:to>
                                        <p:strVal val="visible"/>
                                      </p:to>
                                    </p:set>
                                    <p:animEffect transition="in" filter="fade">
                                      <p:cBhvr>
                                        <p:cTn id="26" dur="1000"/>
                                        <p:tgtEl>
                                          <p:spTgt spid="17416"/>
                                        </p:tgtEl>
                                      </p:cBhvr>
                                    </p:animEffect>
                                    <p:anim calcmode="lin" valueType="num">
                                      <p:cBhvr>
                                        <p:cTn id="27" dur="1000" fill="hold"/>
                                        <p:tgtEl>
                                          <p:spTgt spid="17416"/>
                                        </p:tgtEl>
                                        <p:attrNameLst>
                                          <p:attrName>ppt_x</p:attrName>
                                        </p:attrNameLst>
                                      </p:cBhvr>
                                      <p:tavLst>
                                        <p:tav tm="0">
                                          <p:val>
                                            <p:strVal val="#ppt_x"/>
                                          </p:val>
                                        </p:tav>
                                        <p:tav tm="100000">
                                          <p:val>
                                            <p:strVal val="#ppt_x"/>
                                          </p:val>
                                        </p:tav>
                                      </p:tavLst>
                                    </p:anim>
                                    <p:anim calcmode="lin" valueType="num">
                                      <p:cBhvr>
                                        <p:cTn id="28" dur="1000" fill="hold"/>
                                        <p:tgtEl>
                                          <p:spTgt spid="17416"/>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500"/>
                                  </p:stCondLst>
                                  <p:childTnLst>
                                    <p:set>
                                      <p:cBhvr>
                                        <p:cTn id="30" dur="1" fill="hold">
                                          <p:stCondLst>
                                            <p:cond delay="0"/>
                                          </p:stCondLst>
                                        </p:cTn>
                                        <p:tgtEl>
                                          <p:spTgt spid="109"/>
                                        </p:tgtEl>
                                        <p:attrNameLst>
                                          <p:attrName>style.visibility</p:attrName>
                                        </p:attrNameLst>
                                      </p:cBhvr>
                                      <p:to>
                                        <p:strVal val="visible"/>
                                      </p:to>
                                    </p:set>
                                    <p:animEffect transition="in" filter="fade">
                                      <p:cBhvr>
                                        <p:cTn id="31" dur="500"/>
                                        <p:tgtEl>
                                          <p:spTgt spid="109"/>
                                        </p:tgtEl>
                                      </p:cBhvr>
                                    </p:animEffect>
                                  </p:childTnLst>
                                </p:cTn>
                              </p:par>
                              <p:par>
                                <p:cTn id="32" presetID="17" presetClass="entr" presetSubtype="8"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ppt_x</p:attrName>
                                        </p:attrNameLst>
                                      </p:cBhvr>
                                      <p:tavLst>
                                        <p:tav tm="0">
                                          <p:val>
                                            <p:strVal val="#ppt_x-#ppt_w/2"/>
                                          </p:val>
                                        </p:tav>
                                        <p:tav tm="100000">
                                          <p:val>
                                            <p:strVal val="#ppt_x"/>
                                          </p:val>
                                        </p:tav>
                                      </p:tavLst>
                                    </p:anim>
                                    <p:anim calcmode="lin" valueType="num">
                                      <p:cBhvr>
                                        <p:cTn id="35" dur="500" fill="hold"/>
                                        <p:tgtEl>
                                          <p:spTgt spid="31"/>
                                        </p:tgtEl>
                                        <p:attrNameLst>
                                          <p:attrName>ppt_y</p:attrName>
                                        </p:attrNameLst>
                                      </p:cBhvr>
                                      <p:tavLst>
                                        <p:tav tm="0">
                                          <p:val>
                                            <p:strVal val="#ppt_y"/>
                                          </p:val>
                                        </p:tav>
                                        <p:tav tm="100000">
                                          <p:val>
                                            <p:strVal val="#ppt_y"/>
                                          </p:val>
                                        </p:tav>
                                      </p:tavLst>
                                    </p:anim>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strVal val="#ppt_h"/>
                                          </p:val>
                                        </p:tav>
                                        <p:tav tm="100000">
                                          <p:val>
                                            <p:strVal val="#ppt_h"/>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17417"/>
                                        </p:tgtEl>
                                        <p:attrNameLst>
                                          <p:attrName>style.visibility</p:attrName>
                                        </p:attrNameLst>
                                      </p:cBhvr>
                                      <p:to>
                                        <p:strVal val="visible"/>
                                      </p:to>
                                    </p:set>
                                    <p:animEffect transition="in" filter="fade">
                                      <p:cBhvr>
                                        <p:cTn id="41" dur="1000"/>
                                        <p:tgtEl>
                                          <p:spTgt spid="17417"/>
                                        </p:tgtEl>
                                      </p:cBhvr>
                                    </p:animEffect>
                                    <p:anim calcmode="lin" valueType="num">
                                      <p:cBhvr>
                                        <p:cTn id="42" dur="1000" fill="hold"/>
                                        <p:tgtEl>
                                          <p:spTgt spid="17417"/>
                                        </p:tgtEl>
                                        <p:attrNameLst>
                                          <p:attrName>ppt_x</p:attrName>
                                        </p:attrNameLst>
                                      </p:cBhvr>
                                      <p:tavLst>
                                        <p:tav tm="0">
                                          <p:val>
                                            <p:strVal val="#ppt_x"/>
                                          </p:val>
                                        </p:tav>
                                        <p:tav tm="100000">
                                          <p:val>
                                            <p:strVal val="#ppt_x"/>
                                          </p:val>
                                        </p:tav>
                                      </p:tavLst>
                                    </p:anim>
                                    <p:anim calcmode="lin" valueType="num">
                                      <p:cBhvr>
                                        <p:cTn id="43" dur="1000" fill="hold"/>
                                        <p:tgtEl>
                                          <p:spTgt spid="17417"/>
                                        </p:tgtEl>
                                        <p:attrNameLst>
                                          <p:attrName>ppt_y</p:attrName>
                                        </p:attrNameLst>
                                      </p:cBhvr>
                                      <p:tavLst>
                                        <p:tav tm="0">
                                          <p:val>
                                            <p:strVal val="#ppt_y+.1"/>
                                          </p:val>
                                        </p:tav>
                                        <p:tav tm="100000">
                                          <p:val>
                                            <p:strVal val="#ppt_y"/>
                                          </p:val>
                                        </p:tav>
                                      </p:tavLst>
                                    </p:anim>
                                  </p:childTnLst>
                                </p:cTn>
                              </p:par>
                              <p:par>
                                <p:cTn id="44" presetID="17" presetClass="entr" presetSubtype="8" fill="hold" nodeType="withEffect">
                                  <p:stCondLst>
                                    <p:cond delay="10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ppt_x</p:attrName>
                                        </p:attrNameLst>
                                      </p:cBhvr>
                                      <p:tavLst>
                                        <p:tav tm="0">
                                          <p:val>
                                            <p:strVal val="#ppt_x-#ppt_w/2"/>
                                          </p:val>
                                        </p:tav>
                                        <p:tav tm="100000">
                                          <p:val>
                                            <p:strVal val="#ppt_x"/>
                                          </p:val>
                                        </p:tav>
                                      </p:tavLst>
                                    </p:anim>
                                    <p:anim calcmode="lin" valueType="num">
                                      <p:cBhvr>
                                        <p:cTn id="47" dur="500" fill="hold"/>
                                        <p:tgtEl>
                                          <p:spTgt spid="37"/>
                                        </p:tgtEl>
                                        <p:attrNameLst>
                                          <p:attrName>ppt_y</p:attrName>
                                        </p:attrNameLst>
                                      </p:cBhvr>
                                      <p:tavLst>
                                        <p:tav tm="0">
                                          <p:val>
                                            <p:strVal val="#ppt_y"/>
                                          </p:val>
                                        </p:tav>
                                        <p:tav tm="100000">
                                          <p:val>
                                            <p:strVal val="#ppt_y"/>
                                          </p:val>
                                        </p:tav>
                                      </p:tavLst>
                                    </p:anim>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strVal val="#ppt_h"/>
                                          </p:val>
                                        </p:tav>
                                        <p:tav tm="100000">
                                          <p:val>
                                            <p:strVal val="#ppt_h"/>
                                          </p:val>
                                        </p:tav>
                                      </p:tavLst>
                                    </p:anim>
                                  </p:childTnLst>
                                </p:cTn>
                              </p:par>
                            </p:childTnLst>
                          </p:cTn>
                        </p:par>
                        <p:par>
                          <p:cTn id="50" fill="hold">
                            <p:stCondLst>
                              <p:cond delay="5500"/>
                            </p:stCondLst>
                            <p:childTnLst>
                              <p:par>
                                <p:cTn id="51" presetID="42" presetClass="entr" presetSubtype="0" fill="hold" grpId="0" nodeType="afterEffect">
                                  <p:stCondLst>
                                    <p:cond delay="0"/>
                                  </p:stCondLst>
                                  <p:childTnLst>
                                    <p:set>
                                      <p:cBhvr>
                                        <p:cTn id="52" dur="1" fill="hold">
                                          <p:stCondLst>
                                            <p:cond delay="0"/>
                                          </p:stCondLst>
                                        </p:cTn>
                                        <p:tgtEl>
                                          <p:spTgt spid="17418"/>
                                        </p:tgtEl>
                                        <p:attrNameLst>
                                          <p:attrName>style.visibility</p:attrName>
                                        </p:attrNameLst>
                                      </p:cBhvr>
                                      <p:to>
                                        <p:strVal val="visible"/>
                                      </p:to>
                                    </p:set>
                                    <p:animEffect transition="in" filter="fade">
                                      <p:cBhvr>
                                        <p:cTn id="53" dur="1000"/>
                                        <p:tgtEl>
                                          <p:spTgt spid="17418"/>
                                        </p:tgtEl>
                                      </p:cBhvr>
                                    </p:animEffect>
                                    <p:anim calcmode="lin" valueType="num">
                                      <p:cBhvr>
                                        <p:cTn id="54" dur="1000" fill="hold"/>
                                        <p:tgtEl>
                                          <p:spTgt spid="17418"/>
                                        </p:tgtEl>
                                        <p:attrNameLst>
                                          <p:attrName>ppt_x</p:attrName>
                                        </p:attrNameLst>
                                      </p:cBhvr>
                                      <p:tavLst>
                                        <p:tav tm="0">
                                          <p:val>
                                            <p:strVal val="#ppt_x"/>
                                          </p:val>
                                        </p:tav>
                                        <p:tav tm="100000">
                                          <p:val>
                                            <p:strVal val="#ppt_x"/>
                                          </p:val>
                                        </p:tav>
                                      </p:tavLst>
                                    </p:anim>
                                    <p:anim calcmode="lin" valueType="num">
                                      <p:cBhvr>
                                        <p:cTn id="55" dur="1000" fill="hold"/>
                                        <p:tgtEl>
                                          <p:spTgt spid="174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7416" grpId="0"/>
      <p:bldP spid="17417" grpId="0"/>
      <p:bldP spid="174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395605"/>
            <a:ext cx="4083685" cy="948055"/>
            <a:chOff x="302" y="4039"/>
            <a:chExt cx="6431" cy="1493"/>
          </a:xfrm>
        </p:grpSpPr>
        <p:sp>
          <p:nvSpPr>
            <p:cNvPr id="11270" name="Freeform 5"/>
            <p:cNvSpPr>
              <a:spLocks noChangeArrowheads="1"/>
            </p:cNvSpPr>
            <p:nvPr>
              <p:custDataLst>
                <p:tags r:id="rId30"/>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31"/>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二</a:t>
              </a:r>
              <a:r>
                <a:rPr lang="zh-CN" altLang="en-US" sz="2800" b="1" dirty="0" smtClean="0">
                  <a:solidFill>
                    <a:srgbClr val="FFFFFF"/>
                  </a:solidFill>
                  <a:latin typeface="微软雅黑" panose="020B0503020204020204" pitchFamily="34" charset="-122"/>
                  <a:ea typeface="微软雅黑" panose="020B0503020204020204" pitchFamily="34" charset="-122"/>
                </a:rPr>
                <a:t>、重庆市旅游资源</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sp>
          <p:nvSpPr>
            <p:cNvPr id="11274" name="Freeform 6"/>
            <p:cNvSpPr>
              <a:spLocks noChangeArrowheads="1"/>
            </p:cNvSpPr>
            <p:nvPr>
              <p:custDataLst>
                <p:tags r:id="rId32"/>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p>
          </p:txBody>
        </p:sp>
      </p:gr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28"/>
              </p:custDataLst>
            </p:nvPr>
          </p:nvPicPr>
          <p:blipFill>
            <a:blip r:embed="rId34" cstate="print"/>
            <a:stretch>
              <a:fillRect/>
            </a:stretch>
          </p:blipFill>
          <p:spPr>
            <a:xfrm>
              <a:off x="8807" y="95"/>
              <a:ext cx="1694" cy="1287"/>
            </a:xfrm>
            <a:prstGeom prst="rect">
              <a:avLst/>
            </a:prstGeom>
          </p:spPr>
        </p:pic>
        <p:sp>
          <p:nvSpPr>
            <p:cNvPr id="53" name="矩形 52"/>
            <p:cNvSpPr/>
            <p:nvPr>
              <p:custDataLst>
                <p:tags r:id="rId29"/>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CN" altLang="en-US" b="1" spc="1200" dirty="0" smtClean="0">
                  <a:solidFill>
                    <a:schemeClr val="bg1"/>
                  </a:solidFill>
                  <a:latin typeface="黑体" panose="02010609060101010101" charset="-122"/>
                  <a:ea typeface="黑体" panose="02010609060101010101" charset="-122"/>
                  <a:sym typeface="+mn-lt"/>
                </a:rPr>
                <a:t>学习情景一</a:t>
              </a:r>
              <a:r>
                <a:rPr lang="en-US" altLang="zh-CN" b="1" spc="1200" dirty="0" smtClean="0">
                  <a:solidFill>
                    <a:schemeClr val="bg1"/>
                  </a:solidFill>
                  <a:latin typeface="黑体" panose="02010609060101010101" charset="-122"/>
                  <a:ea typeface="黑体" panose="02010609060101010101" charset="-122"/>
                  <a:sym typeface="+mn-lt"/>
                </a:rPr>
                <a:t> </a:t>
              </a:r>
              <a:r>
                <a:rPr lang="zh-CN" altLang="en-US" b="1" spc="1200" dirty="0" smtClean="0">
                  <a:solidFill>
                    <a:schemeClr val="bg1"/>
                  </a:solidFill>
                  <a:latin typeface="黑体" panose="02010609060101010101" charset="-122"/>
                  <a:ea typeface="黑体" panose="02010609060101010101" charset="-122"/>
                  <a:sym typeface="+mn-lt"/>
                </a:rPr>
                <a:t>魅力山城—重庆市</a:t>
              </a:r>
              <a:endParaRPr lang="zh-CN" altLang="en-US" b="1" spc="1200" dirty="0">
                <a:solidFill>
                  <a:schemeClr val="bg1"/>
                </a:solidFill>
                <a:latin typeface="黑体" panose="02010609060101010101" charset="-122"/>
                <a:ea typeface="黑体" panose="02010609060101010101" charset="-122"/>
                <a:sym typeface="+mn-lt"/>
              </a:endParaRPr>
            </a:p>
          </p:txBody>
        </p:sp>
      </p:grpSp>
      <p:sp>
        <p:nvSpPr>
          <p:cNvPr id="10" name="TextBox 4"/>
          <p:cNvSpPr txBox="1">
            <a:spLocks noChangeArrowheads="1"/>
          </p:cNvSpPr>
          <p:nvPr/>
        </p:nvSpPr>
        <p:spPr bwMode="auto">
          <a:xfrm>
            <a:off x="192405" y="1626870"/>
            <a:ext cx="3883025" cy="755650"/>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（三</a:t>
            </a:r>
            <a:r>
              <a:rPr lang="zh-CN" altLang="en-US" sz="2800" b="1" dirty="0" smtClean="0">
                <a:solidFill>
                  <a:srgbClr val="FFFFFF"/>
                </a:solidFill>
                <a:latin typeface="微软雅黑" panose="020B0503020204020204" pitchFamily="34" charset="-122"/>
                <a:ea typeface="微软雅黑" panose="020B0503020204020204" pitchFamily="34" charset="-122"/>
              </a:rPr>
              <a:t>）金佛山</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sp>
        <p:nvSpPr>
          <p:cNvPr id="109" name="椭圆 108"/>
          <p:cNvSpPr/>
          <p:nvPr>
            <p:custDataLst>
              <p:tags r:id="rId1"/>
            </p:custDataLst>
          </p:nvPr>
        </p:nvSpPr>
        <p:spPr>
          <a:xfrm>
            <a:off x="5218755" y="1477461"/>
            <a:ext cx="3806352" cy="1179895"/>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endParaRPr lang="zh-CN" altLang="en-US" noProof="1">
              <a:solidFill>
                <a:prstClr val="white"/>
              </a:solidFill>
            </a:endParaRPr>
          </a:p>
        </p:txBody>
      </p:sp>
      <p:grpSp>
        <p:nvGrpSpPr>
          <p:cNvPr id="25" name="组合 110"/>
          <p:cNvGrpSpPr/>
          <p:nvPr/>
        </p:nvGrpSpPr>
        <p:grpSpPr>
          <a:xfrm>
            <a:off x="5386652" y="1743075"/>
            <a:ext cx="2202776" cy="4588933"/>
            <a:chOff x="5206229" y="1101404"/>
            <a:chExt cx="1646805" cy="4588652"/>
          </a:xfrm>
          <a:effectLst>
            <a:outerShdw blurRad="50800" dist="38100" dir="8100000" algn="tr" rotWithShape="0">
              <a:prstClr val="black">
                <a:alpha val="40000"/>
              </a:prstClr>
            </a:outerShdw>
          </a:effectLst>
        </p:grpSpPr>
        <p:grpSp>
          <p:nvGrpSpPr>
            <p:cNvPr id="26" name="组合 111"/>
            <p:cNvGrpSpPr/>
            <p:nvPr/>
          </p:nvGrpSpPr>
          <p:grpSpPr>
            <a:xfrm>
              <a:off x="5624034" y="1101404"/>
              <a:ext cx="860661" cy="1640723"/>
              <a:chOff x="5537459" y="941354"/>
              <a:chExt cx="946727" cy="1804795"/>
            </a:xfrm>
            <a:scene3d>
              <a:camera prst="orthographicFront">
                <a:rot lat="600000" lon="20399993" rev="0"/>
              </a:camera>
              <a:lightRig rig="threePt" dir="t"/>
            </a:scene3d>
          </p:grpSpPr>
          <p:sp>
            <p:nvSpPr>
              <p:cNvPr id="128" name="圆角矩形 127"/>
              <p:cNvSpPr/>
              <p:nvPr>
                <p:custDataLst>
                  <p:tags r:id="rId26"/>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9" name="圆角矩形 128"/>
              <p:cNvSpPr/>
              <p:nvPr>
                <p:custDataLst>
                  <p:tags r:id="rId27"/>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13" name="梯形 112"/>
            <p:cNvSpPr/>
            <p:nvPr>
              <p:custDataLst>
                <p:tags r:id="rId21"/>
              </p:custDataLst>
            </p:nvPr>
          </p:nvSpPr>
          <p:spPr>
            <a:xfrm rot="16200000">
              <a:off x="3776493" y="2613514"/>
              <a:ext cx="4506278" cy="1646805"/>
            </a:xfrm>
            <a:prstGeom prst="trapezoid">
              <a:avLst>
                <a:gd name="adj" fmla="val 9948"/>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7" name="组合 113"/>
            <p:cNvGrpSpPr/>
            <p:nvPr/>
          </p:nvGrpSpPr>
          <p:grpSpPr>
            <a:xfrm>
              <a:off x="5767215" y="1136749"/>
              <a:ext cx="568651" cy="996955"/>
              <a:chOff x="5695240" y="977137"/>
              <a:chExt cx="625516" cy="1096651"/>
            </a:xfrm>
            <a:scene3d>
              <a:camera prst="orthographicFront">
                <a:rot lat="600000" lon="20399993" rev="0"/>
              </a:camera>
              <a:lightRig rig="threePt" dir="t"/>
            </a:scene3d>
          </p:grpSpPr>
          <p:sp>
            <p:nvSpPr>
              <p:cNvPr id="126" name="任意多边形 125"/>
              <p:cNvSpPr/>
              <p:nvPr>
                <p:custDataLst>
                  <p:tags r:id="rId24"/>
                </p:custDataLst>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7" name="任意多边形 126"/>
              <p:cNvSpPr/>
              <p:nvPr>
                <p:custDataLst>
                  <p:tags r:id="rId25"/>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8" name="组合 114"/>
            <p:cNvGrpSpPr/>
            <p:nvPr/>
          </p:nvGrpSpPr>
          <p:grpSpPr>
            <a:xfrm>
              <a:off x="5557148" y="1390171"/>
              <a:ext cx="1000117" cy="2076899"/>
              <a:chOff x="4137594" y="-68669"/>
              <a:chExt cx="1000117" cy="2076899"/>
            </a:xfrm>
            <a:scene3d>
              <a:camera prst="perspectiveFront">
                <a:rot lat="0" lon="1799981" rev="0"/>
              </a:camera>
              <a:lightRig rig="threePt" dir="t"/>
            </a:scene3d>
          </p:grpSpPr>
          <p:sp>
            <p:nvSpPr>
              <p:cNvPr id="124" name="文本框 200"/>
              <p:cNvSpPr txBox="1"/>
              <p:nvPr>
                <p:custDataLst>
                  <p:tags r:id="rId22"/>
                </p:custDataLst>
              </p:nvPr>
            </p:nvSpPr>
            <p:spPr>
              <a:xfrm>
                <a:off x="4137594" y="-68669"/>
                <a:ext cx="1000117" cy="369309"/>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01</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5" name="文本框 201"/>
              <p:cNvSpPr txBox="1"/>
              <p:nvPr>
                <p:custDataLst>
                  <p:tags r:id="rId23"/>
                </p:custDataLst>
              </p:nvPr>
            </p:nvSpPr>
            <p:spPr>
              <a:xfrm>
                <a:off x="4188959" y="1731248"/>
                <a:ext cx="895896" cy="276982"/>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1" name="组合 129"/>
          <p:cNvGrpSpPr/>
          <p:nvPr/>
        </p:nvGrpSpPr>
        <p:grpSpPr>
          <a:xfrm>
            <a:off x="7589676" y="1775933"/>
            <a:ext cx="2286000" cy="4556337"/>
            <a:chOff x="6732800" y="1129344"/>
            <a:chExt cx="2286396" cy="4555722"/>
          </a:xfrm>
          <a:effectLst>
            <a:outerShdw blurRad="50800" dist="38100" dir="8100000" algn="tr" rotWithShape="0">
              <a:prstClr val="black">
                <a:alpha val="40000"/>
              </a:prstClr>
            </a:outerShdw>
          </a:effectLst>
        </p:grpSpPr>
        <p:grpSp>
          <p:nvGrpSpPr>
            <p:cNvPr id="32" name="组合 130"/>
            <p:cNvGrpSpPr/>
            <p:nvPr/>
          </p:nvGrpSpPr>
          <p:grpSpPr>
            <a:xfrm>
              <a:off x="7264831" y="1129344"/>
              <a:ext cx="860661" cy="1640723"/>
              <a:chOff x="5537459" y="941354"/>
              <a:chExt cx="946727" cy="1804795"/>
            </a:xfrm>
            <a:scene3d>
              <a:camera prst="orthographicFront">
                <a:rot lat="20967539" lon="19191102" rev="113251"/>
              </a:camera>
              <a:lightRig rig="threePt" dir="t"/>
            </a:scene3d>
          </p:grpSpPr>
          <p:sp>
            <p:nvSpPr>
              <p:cNvPr id="145" name="圆角矩形 144"/>
              <p:cNvSpPr/>
              <p:nvPr>
                <p:custDataLst>
                  <p:tags r:id="rId19"/>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6" name="圆角矩形 145"/>
              <p:cNvSpPr/>
              <p:nvPr>
                <p:custDataLst>
                  <p:tags r:id="rId20"/>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32" name="梯形 131"/>
            <p:cNvSpPr/>
            <p:nvPr>
              <p:custDataLst>
                <p:tags r:id="rId14"/>
              </p:custDataLst>
            </p:nvPr>
          </p:nvSpPr>
          <p:spPr>
            <a:xfrm rot="5400000" flipH="1">
              <a:off x="5622899" y="2288769"/>
              <a:ext cx="4506198" cy="2286396"/>
            </a:xfrm>
            <a:prstGeom prst="trapezoid">
              <a:avLst>
                <a:gd name="adj" fmla="val 1110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3" name="组合 132"/>
            <p:cNvGrpSpPr/>
            <p:nvPr/>
          </p:nvGrpSpPr>
          <p:grpSpPr>
            <a:xfrm>
              <a:off x="7411034" y="1166629"/>
              <a:ext cx="568651" cy="996956"/>
              <a:chOff x="5695240" y="977137"/>
              <a:chExt cx="625516" cy="1096651"/>
            </a:xfrm>
            <a:scene3d>
              <a:camera prst="orthographicFront">
                <a:rot lat="20944032" lon="19239453" rev="161931"/>
              </a:camera>
              <a:lightRig rig="threePt" dir="t"/>
            </a:scene3d>
          </p:grpSpPr>
          <p:sp>
            <p:nvSpPr>
              <p:cNvPr id="143" name="任意多边形 142"/>
              <p:cNvSpPr/>
              <p:nvPr>
                <p:custDataLst>
                  <p:tags r:id="rId17"/>
                </p:custDataLst>
              </p:nvPr>
            </p:nvSpPr>
            <p:spPr bwMode="auto">
              <a:xfrm rot="5400000">
                <a:off x="5533885" y="1302922"/>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38000">
                    <a:srgbClr val="E04949"/>
                  </a:gs>
                  <a:gs pos="0">
                    <a:srgbClr val="E04949"/>
                  </a:gs>
                  <a:gs pos="100000">
                    <a:srgbClr val="E04949"/>
                  </a:gs>
                </a:gsLst>
                <a:lin ang="0" scaled="0"/>
              </a:gra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4" name="任意多边形 143"/>
              <p:cNvSpPr/>
              <p:nvPr>
                <p:custDataLst>
                  <p:tags r:id="rId18"/>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4" name="组合 133"/>
            <p:cNvGrpSpPr/>
            <p:nvPr/>
          </p:nvGrpSpPr>
          <p:grpSpPr>
            <a:xfrm>
              <a:off x="7196764" y="1383487"/>
              <a:ext cx="1000117" cy="2083561"/>
              <a:chOff x="4156909" y="-75353"/>
              <a:chExt cx="1000117" cy="2083561"/>
            </a:xfrm>
            <a:scene3d>
              <a:camera prst="perspectiveFront">
                <a:rot lat="0" lon="19799991" rev="0"/>
              </a:camera>
              <a:lightRig rig="threePt" dir="t"/>
            </a:scene3d>
          </p:grpSpPr>
          <p:sp>
            <p:nvSpPr>
              <p:cNvPr id="141" name="文本框 203"/>
              <p:cNvSpPr txBox="1"/>
              <p:nvPr>
                <p:custDataLst>
                  <p:tags r:id="rId15"/>
                </p:custDataLst>
              </p:nvPr>
            </p:nvSpPr>
            <p:spPr>
              <a:xfrm>
                <a:off x="4156909" y="-75353"/>
                <a:ext cx="1000117" cy="369282"/>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2" name="文本框 204"/>
              <p:cNvSpPr txBox="1"/>
              <p:nvPr>
                <p:custDataLst>
                  <p:tags r:id="rId16"/>
                </p:custDataLst>
              </p:nvPr>
            </p:nvSpPr>
            <p:spPr>
              <a:xfrm>
                <a:off x="4188959" y="1731246"/>
                <a:ext cx="895896" cy="276962"/>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7" name="组合 146"/>
          <p:cNvGrpSpPr/>
          <p:nvPr/>
        </p:nvGrpSpPr>
        <p:grpSpPr>
          <a:xfrm>
            <a:off x="9810063" y="1495848"/>
            <a:ext cx="2304627" cy="5212080"/>
            <a:chOff x="8500219" y="784648"/>
            <a:chExt cx="2195600" cy="5067134"/>
          </a:xfrm>
          <a:effectLst>
            <a:outerShdw blurRad="50800" dist="38100" dir="8100000" algn="tr" rotWithShape="0">
              <a:prstClr val="black">
                <a:alpha val="40000"/>
              </a:prstClr>
            </a:outerShdw>
          </a:effectLst>
        </p:grpSpPr>
        <p:grpSp>
          <p:nvGrpSpPr>
            <p:cNvPr id="38" name="组合 147"/>
            <p:cNvGrpSpPr/>
            <p:nvPr/>
          </p:nvGrpSpPr>
          <p:grpSpPr>
            <a:xfrm>
              <a:off x="8910113" y="1110294"/>
              <a:ext cx="860661" cy="1640723"/>
              <a:chOff x="5537459" y="941354"/>
              <a:chExt cx="946727" cy="1804795"/>
            </a:xfrm>
            <a:scene3d>
              <a:camera prst="orthographicFront">
                <a:rot lat="600000" lon="20399993" rev="0"/>
              </a:camera>
              <a:lightRig rig="threePt" dir="t"/>
            </a:scene3d>
          </p:grpSpPr>
          <p:sp>
            <p:nvSpPr>
              <p:cNvPr id="165" name="圆角矩形 164"/>
              <p:cNvSpPr/>
              <p:nvPr>
                <p:custDataLst>
                  <p:tags r:id="rId12"/>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6" name="圆角矩形 165"/>
              <p:cNvSpPr/>
              <p:nvPr>
                <p:custDataLst>
                  <p:tags r:id="rId13"/>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49" name="椭圆 148"/>
            <p:cNvSpPr/>
            <p:nvPr>
              <p:custDataLst>
                <p:tags r:id="rId6"/>
              </p:custDataLst>
            </p:nvPr>
          </p:nvSpPr>
          <p:spPr>
            <a:xfrm rot="5400000">
              <a:off x="7505773" y="2830722"/>
              <a:ext cx="5067134" cy="974986"/>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 name="梯形 149"/>
            <p:cNvSpPr/>
            <p:nvPr>
              <p:custDataLst>
                <p:tags r:id="rId7"/>
              </p:custDataLst>
            </p:nvPr>
          </p:nvSpPr>
          <p:spPr>
            <a:xfrm rot="16200000">
              <a:off x="7410163" y="2200660"/>
              <a:ext cx="4375712" cy="2195600"/>
            </a:xfrm>
            <a:prstGeom prst="trapezoid">
              <a:avLst>
                <a:gd name="adj" fmla="val 11105"/>
              </a:avLst>
            </a:prstGeom>
            <a:solidFill>
              <a:srgbClr val="7694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9" name="组合 150"/>
            <p:cNvGrpSpPr/>
            <p:nvPr/>
          </p:nvGrpSpPr>
          <p:grpSpPr>
            <a:xfrm>
              <a:off x="9053294" y="1145639"/>
              <a:ext cx="568651" cy="996955"/>
              <a:chOff x="5695240" y="977137"/>
              <a:chExt cx="625516" cy="1096651"/>
            </a:xfrm>
            <a:scene3d>
              <a:camera prst="orthographicFront">
                <a:rot lat="600000" lon="20399993" rev="0"/>
              </a:camera>
              <a:lightRig rig="threePt" dir="t"/>
            </a:scene3d>
          </p:grpSpPr>
          <p:sp>
            <p:nvSpPr>
              <p:cNvPr id="163" name="任意多边形 162"/>
              <p:cNvSpPr/>
              <p:nvPr>
                <p:custDataLst>
                  <p:tags r:id="rId10"/>
                </p:custDataLst>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4" name="任意多边形 163"/>
              <p:cNvSpPr/>
              <p:nvPr>
                <p:custDataLst>
                  <p:tags r:id="rId11"/>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40" name="组合 151"/>
            <p:cNvGrpSpPr/>
            <p:nvPr/>
          </p:nvGrpSpPr>
          <p:grpSpPr>
            <a:xfrm>
              <a:off x="8841962" y="1405447"/>
              <a:ext cx="1000117" cy="2053937"/>
              <a:chOff x="4118196" y="-53393"/>
              <a:chExt cx="1000117" cy="2053937"/>
            </a:xfrm>
            <a:scene3d>
              <a:camera prst="perspectiveFront">
                <a:rot lat="0" lon="1800000" rev="0"/>
              </a:camera>
              <a:lightRig rig="threePt" dir="t"/>
            </a:scene3d>
          </p:grpSpPr>
          <p:sp>
            <p:nvSpPr>
              <p:cNvPr id="161" name="文本框 206"/>
              <p:cNvSpPr txBox="1"/>
              <p:nvPr>
                <p:custDataLst>
                  <p:tags r:id="rId8"/>
                </p:custDataLst>
              </p:nvPr>
            </p:nvSpPr>
            <p:spPr>
              <a:xfrm>
                <a:off x="4118196" y="-53393"/>
                <a:ext cx="1000117" cy="359061"/>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2" name="文本框 207"/>
              <p:cNvSpPr txBox="1"/>
              <p:nvPr>
                <p:custDataLst>
                  <p:tags r:id="rId9"/>
                </p:custDataLst>
              </p:nvPr>
            </p:nvSpPr>
            <p:spPr>
              <a:xfrm>
                <a:off x="4188959" y="1731248"/>
                <a:ext cx="895896" cy="269296"/>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sp>
        <p:nvSpPr>
          <p:cNvPr id="17416" name="文本框 1"/>
          <p:cNvSpPr txBox="1">
            <a:spLocks noChangeArrowheads="1"/>
          </p:cNvSpPr>
          <p:nvPr>
            <p:custDataLst>
              <p:tags r:id="rId2"/>
            </p:custDataLst>
          </p:nvPr>
        </p:nvSpPr>
        <p:spPr bwMode="auto">
          <a:xfrm>
            <a:off x="5445760" y="2893695"/>
            <a:ext cx="1975485" cy="408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dirty="0" smtClean="0">
                <a:solidFill>
                  <a:schemeClr val="bg1"/>
                </a:solidFill>
                <a:latin typeface="微软雅黑" pitchFamily="34" charset="-122"/>
                <a:ea typeface="微软雅黑" pitchFamily="34" charset="-122"/>
              </a:rPr>
              <a:t>每当夏秋晚晴，落日斜晖把层层山崖映染得金碧辉煌，如一尊金身大佛交射出万道霞光，异常壮观而美丽而得名，又名金山，古称九递山。</a:t>
            </a:r>
            <a:endParaRPr lang="zh-CN" altLang="en-US" sz="2000" dirty="0">
              <a:solidFill>
                <a:schemeClr val="bg1"/>
              </a:solidFill>
              <a:latin typeface="微软雅黑" pitchFamily="34" charset="-122"/>
              <a:ea typeface="微软雅黑" pitchFamily="34" charset="-122"/>
              <a:cs typeface="微软雅黑" panose="020B0503020204020204" pitchFamily="34" charset="-122"/>
            </a:endParaRPr>
          </a:p>
        </p:txBody>
      </p:sp>
      <p:sp>
        <p:nvSpPr>
          <p:cNvPr id="17417" name="文本框 2"/>
          <p:cNvSpPr txBox="1">
            <a:spLocks noChangeArrowheads="1"/>
          </p:cNvSpPr>
          <p:nvPr>
            <p:custDataLst>
              <p:tags r:id="rId3"/>
            </p:custDataLst>
          </p:nvPr>
        </p:nvSpPr>
        <p:spPr bwMode="auto">
          <a:xfrm>
            <a:off x="7524750" y="2850515"/>
            <a:ext cx="2261235"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smtClean="0">
                <a:solidFill>
                  <a:srgbClr val="86975F"/>
                </a:solidFill>
                <a:latin typeface="微软雅黑" pitchFamily="34" charset="-122"/>
                <a:ea typeface="微软雅黑" pitchFamily="34" charset="-122"/>
              </a:rPr>
              <a:t>金佛山与珠穆朗玛、玛雅文明，古埃及金字塔同处于神秘北纬</a:t>
            </a:r>
            <a:r>
              <a:rPr lang="en-US" sz="2000" dirty="0" smtClean="0">
                <a:solidFill>
                  <a:srgbClr val="86975F"/>
                </a:solidFill>
                <a:latin typeface="微软雅黑" pitchFamily="34" charset="-122"/>
                <a:ea typeface="微软雅黑" pitchFamily="34" charset="-122"/>
              </a:rPr>
              <a:t>30</a:t>
            </a:r>
            <a:r>
              <a:rPr lang="zh-CN" altLang="en-US" sz="2000" dirty="0" smtClean="0">
                <a:solidFill>
                  <a:srgbClr val="86975F"/>
                </a:solidFill>
                <a:latin typeface="微软雅黑" pitchFamily="34" charset="-122"/>
                <a:ea typeface="微软雅黑" pitchFamily="34" charset="-122"/>
              </a:rPr>
              <a:t>度附近，有喀斯特世界自然遗产、生物多样性、佛教文化三大奇观。</a:t>
            </a:r>
            <a:endParaRPr lang="zh-CN" altLang="en-US" sz="2000" dirty="0">
              <a:solidFill>
                <a:srgbClr val="86975F"/>
              </a:solidFill>
              <a:latin typeface="微软雅黑" pitchFamily="34" charset="-122"/>
              <a:ea typeface="微软雅黑" pitchFamily="34" charset="-122"/>
            </a:endParaRPr>
          </a:p>
        </p:txBody>
      </p:sp>
      <p:sp>
        <p:nvSpPr>
          <p:cNvPr id="17418" name="文本框 3"/>
          <p:cNvSpPr txBox="1">
            <a:spLocks noChangeArrowheads="1"/>
          </p:cNvSpPr>
          <p:nvPr>
            <p:custDataLst>
              <p:tags r:id="rId4"/>
            </p:custDataLst>
          </p:nvPr>
        </p:nvSpPr>
        <p:spPr bwMode="auto">
          <a:xfrm>
            <a:off x="9888220" y="2584448"/>
            <a:ext cx="2423680"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1600" dirty="0">
                <a:solidFill>
                  <a:schemeClr val="bg1"/>
                </a:solidFill>
                <a:latin typeface="微软雅黑" pitchFamily="34" charset="-122"/>
                <a:ea typeface="微软雅黑" pitchFamily="34" charset="-122"/>
                <a:sym typeface="宋体" panose="02010600030101010101" pitchFamily="2" charset="-122"/>
              </a:rPr>
              <a:t>             </a:t>
            </a:r>
          </a:p>
          <a:p>
            <a:pPr eaLnBrk="1" hangingPunct="1"/>
            <a:r>
              <a:rPr lang="zh-CN" altLang="en-US" sz="2000" dirty="0" smtClean="0">
                <a:solidFill>
                  <a:schemeClr val="bg1"/>
                </a:solidFill>
                <a:latin typeface="微软雅黑" pitchFamily="34" charset="-122"/>
                <a:ea typeface="微软雅黑" pitchFamily="34" charset="-122"/>
              </a:rPr>
              <a:t>金佛山由金佛、柏枝、箐坝三山组成，范围包括南川区整个南部地区，总面积</a:t>
            </a:r>
            <a:r>
              <a:rPr lang="en-US" sz="2000" dirty="0" smtClean="0">
                <a:solidFill>
                  <a:schemeClr val="bg1"/>
                </a:solidFill>
                <a:latin typeface="微软雅黑" pitchFamily="34" charset="-122"/>
                <a:ea typeface="微软雅黑" pitchFamily="34" charset="-122"/>
              </a:rPr>
              <a:t>1300</a:t>
            </a:r>
            <a:r>
              <a:rPr lang="zh-CN" altLang="en-US" sz="2000" dirty="0" smtClean="0">
                <a:solidFill>
                  <a:schemeClr val="bg1"/>
                </a:solidFill>
                <a:latin typeface="微软雅黑" pitchFamily="34" charset="-122"/>
                <a:ea typeface="微软雅黑" pitchFamily="34" charset="-122"/>
              </a:rPr>
              <a:t>平方千米，占南川区总面积的一半，其中风景名胜区规划面积</a:t>
            </a:r>
            <a:r>
              <a:rPr lang="en-US" sz="2000" dirty="0" smtClean="0">
                <a:solidFill>
                  <a:schemeClr val="bg1"/>
                </a:solidFill>
                <a:latin typeface="微软雅黑" pitchFamily="34" charset="-122"/>
                <a:ea typeface="微软雅黑" pitchFamily="34" charset="-122"/>
              </a:rPr>
              <a:t>441</a:t>
            </a:r>
            <a:r>
              <a:rPr lang="zh-CN" altLang="en-US" sz="2000" dirty="0" smtClean="0">
                <a:solidFill>
                  <a:schemeClr val="bg1"/>
                </a:solidFill>
                <a:latin typeface="微软雅黑" pitchFamily="34" charset="-122"/>
                <a:ea typeface="微软雅黑" pitchFamily="34" charset="-122"/>
              </a:rPr>
              <a:t>平方千米，核心景区面积</a:t>
            </a:r>
            <a:r>
              <a:rPr lang="en-US" sz="2000" dirty="0" smtClean="0">
                <a:solidFill>
                  <a:schemeClr val="bg1"/>
                </a:solidFill>
                <a:latin typeface="微软雅黑" pitchFamily="34" charset="-122"/>
                <a:ea typeface="微软雅黑" pitchFamily="34" charset="-122"/>
              </a:rPr>
              <a:t>66</a:t>
            </a:r>
            <a:r>
              <a:rPr lang="zh-CN" altLang="en-US" sz="2000" dirty="0" smtClean="0">
                <a:solidFill>
                  <a:schemeClr val="bg1"/>
                </a:solidFill>
                <a:latin typeface="微软雅黑" pitchFamily="34" charset="-122"/>
                <a:ea typeface="微软雅黑" pitchFamily="34" charset="-122"/>
              </a:rPr>
              <a:t>平方公里。</a:t>
            </a:r>
            <a:endParaRPr lang="zh-CN" altLang="en-US" sz="2000" dirty="0">
              <a:solidFill>
                <a:schemeClr val="bg1"/>
              </a:solidFill>
              <a:latin typeface="微软雅黑" pitchFamily="34" charset="-122"/>
              <a:ea typeface="微软雅黑" pitchFamily="34" charset="-122"/>
              <a:cs typeface="微软雅黑" panose="020B0503020204020204" pitchFamily="34" charset="-122"/>
              <a:sym typeface="宋体" panose="02010600030101010101" pitchFamily="2" charset="-122"/>
            </a:endParaRPr>
          </a:p>
        </p:txBody>
      </p:sp>
      <p:sp>
        <p:nvSpPr>
          <p:cNvPr id="17" name="Freeform 6"/>
          <p:cNvSpPr>
            <a:spLocks noChangeArrowheads="1"/>
          </p:cNvSpPr>
          <p:nvPr>
            <p:custDataLst>
              <p:tags r:id="rId5"/>
            </p:custDataLst>
          </p:nvPr>
        </p:nvSpPr>
        <p:spPr bwMode="auto">
          <a:xfrm>
            <a:off x="5219065"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r>
              <a:rPr lang="zh-CN" altLang="en-US" sz="2000" b="1" spc="1200" dirty="0" smtClean="0">
                <a:solidFill>
                  <a:schemeClr val="bg1"/>
                </a:solidFill>
                <a:latin typeface="黑体" panose="02010609060101010101" charset="-122"/>
                <a:ea typeface="黑体" panose="02010609060101010101" charset="-122"/>
                <a:sym typeface="+mn-ea"/>
              </a:rPr>
              <a:t>专题六</a:t>
            </a:r>
            <a:endParaRPr lang="zh-CN" altLang="en-US" sz="2000" b="1" spc="1200" dirty="0">
              <a:solidFill>
                <a:schemeClr val="bg1"/>
              </a:solidFill>
              <a:latin typeface="黑体" panose="02010609060101010101" charset="-122"/>
              <a:ea typeface="黑体" panose="02010609060101010101" charset="-122"/>
            </a:endParaRPr>
          </a:p>
        </p:txBody>
      </p:sp>
      <p:pic>
        <p:nvPicPr>
          <p:cNvPr id="2050" name="Picture 2" descr="D:\2023年------------------------编书\杨洋---图片合集\专题六图片合集\专题六情景一图片\金佛山.jpg"/>
          <p:cNvPicPr>
            <a:picLocks noChangeAspect="1" noChangeArrowheads="1"/>
          </p:cNvPicPr>
          <p:nvPr/>
        </p:nvPicPr>
        <p:blipFill>
          <a:blip r:embed="rId35"/>
          <a:srcRect/>
          <a:stretch>
            <a:fillRect/>
          </a:stretch>
        </p:blipFill>
        <p:spPr bwMode="auto">
          <a:xfrm>
            <a:off x="238877" y="2643182"/>
            <a:ext cx="4643471" cy="321471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000"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left)">
                                      <p:cBhvr>
                                        <p:cTn id="15" dur="500"/>
                                        <p:tgtEl>
                                          <p:spTgt spid="2050"/>
                                        </p:tgtEl>
                                      </p:cBhvr>
                                    </p:animEffect>
                                  </p:childTnLst>
                                </p:cTn>
                              </p:par>
                            </p:childTnLst>
                          </p:cTn>
                        </p:par>
                        <p:par>
                          <p:cTn id="16" fill="hold">
                            <p:stCondLst>
                              <p:cond delay="2500"/>
                            </p:stCondLst>
                            <p:childTnLst>
                              <p:par>
                                <p:cTn id="17" presetID="17"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ppt_x</p:attrName>
                                        </p:attrNameLst>
                                      </p:cBhvr>
                                      <p:tavLst>
                                        <p:tav tm="0">
                                          <p:val>
                                            <p:strVal val="#ppt_x-#ppt_w/2"/>
                                          </p:val>
                                        </p:tav>
                                        <p:tav tm="100000">
                                          <p:val>
                                            <p:strVal val="#ppt_x"/>
                                          </p:val>
                                        </p:tav>
                                      </p:tavLst>
                                    </p:anim>
                                    <p:anim calcmode="lin" valueType="num">
                                      <p:cBhvr>
                                        <p:cTn id="20" dur="500" fill="hold"/>
                                        <p:tgtEl>
                                          <p:spTgt spid="25"/>
                                        </p:tgtEl>
                                        <p:attrNameLst>
                                          <p:attrName>ppt_y</p:attrName>
                                        </p:attrNameLst>
                                      </p:cBhvr>
                                      <p:tavLst>
                                        <p:tav tm="0">
                                          <p:val>
                                            <p:strVal val="#ppt_y"/>
                                          </p:val>
                                        </p:tav>
                                        <p:tav tm="100000">
                                          <p:val>
                                            <p:strVal val="#ppt_y"/>
                                          </p:val>
                                        </p:tav>
                                      </p:tavLst>
                                    </p:anim>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strVal val="#ppt_h"/>
                                          </p:val>
                                        </p:tav>
                                        <p:tav tm="100000">
                                          <p:val>
                                            <p:strVal val="#ppt_h"/>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17416"/>
                                        </p:tgtEl>
                                        <p:attrNameLst>
                                          <p:attrName>style.visibility</p:attrName>
                                        </p:attrNameLst>
                                      </p:cBhvr>
                                      <p:to>
                                        <p:strVal val="visible"/>
                                      </p:to>
                                    </p:set>
                                    <p:animEffect transition="in" filter="fade">
                                      <p:cBhvr>
                                        <p:cTn id="26" dur="1000"/>
                                        <p:tgtEl>
                                          <p:spTgt spid="17416"/>
                                        </p:tgtEl>
                                      </p:cBhvr>
                                    </p:animEffect>
                                    <p:anim calcmode="lin" valueType="num">
                                      <p:cBhvr>
                                        <p:cTn id="27" dur="1000" fill="hold"/>
                                        <p:tgtEl>
                                          <p:spTgt spid="17416"/>
                                        </p:tgtEl>
                                        <p:attrNameLst>
                                          <p:attrName>ppt_x</p:attrName>
                                        </p:attrNameLst>
                                      </p:cBhvr>
                                      <p:tavLst>
                                        <p:tav tm="0">
                                          <p:val>
                                            <p:strVal val="#ppt_x"/>
                                          </p:val>
                                        </p:tav>
                                        <p:tav tm="100000">
                                          <p:val>
                                            <p:strVal val="#ppt_x"/>
                                          </p:val>
                                        </p:tav>
                                      </p:tavLst>
                                    </p:anim>
                                    <p:anim calcmode="lin" valueType="num">
                                      <p:cBhvr>
                                        <p:cTn id="28" dur="1000" fill="hold"/>
                                        <p:tgtEl>
                                          <p:spTgt spid="17416"/>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500"/>
                                  </p:stCondLst>
                                  <p:childTnLst>
                                    <p:set>
                                      <p:cBhvr>
                                        <p:cTn id="30" dur="1" fill="hold">
                                          <p:stCondLst>
                                            <p:cond delay="0"/>
                                          </p:stCondLst>
                                        </p:cTn>
                                        <p:tgtEl>
                                          <p:spTgt spid="109"/>
                                        </p:tgtEl>
                                        <p:attrNameLst>
                                          <p:attrName>style.visibility</p:attrName>
                                        </p:attrNameLst>
                                      </p:cBhvr>
                                      <p:to>
                                        <p:strVal val="visible"/>
                                      </p:to>
                                    </p:set>
                                    <p:animEffect transition="in" filter="fade">
                                      <p:cBhvr>
                                        <p:cTn id="31" dur="500"/>
                                        <p:tgtEl>
                                          <p:spTgt spid="109"/>
                                        </p:tgtEl>
                                      </p:cBhvr>
                                    </p:animEffect>
                                  </p:childTnLst>
                                </p:cTn>
                              </p:par>
                              <p:par>
                                <p:cTn id="32" presetID="17" presetClass="entr" presetSubtype="8"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ppt_x</p:attrName>
                                        </p:attrNameLst>
                                      </p:cBhvr>
                                      <p:tavLst>
                                        <p:tav tm="0">
                                          <p:val>
                                            <p:strVal val="#ppt_x-#ppt_w/2"/>
                                          </p:val>
                                        </p:tav>
                                        <p:tav tm="100000">
                                          <p:val>
                                            <p:strVal val="#ppt_x"/>
                                          </p:val>
                                        </p:tav>
                                      </p:tavLst>
                                    </p:anim>
                                    <p:anim calcmode="lin" valueType="num">
                                      <p:cBhvr>
                                        <p:cTn id="35" dur="500" fill="hold"/>
                                        <p:tgtEl>
                                          <p:spTgt spid="31"/>
                                        </p:tgtEl>
                                        <p:attrNameLst>
                                          <p:attrName>ppt_y</p:attrName>
                                        </p:attrNameLst>
                                      </p:cBhvr>
                                      <p:tavLst>
                                        <p:tav tm="0">
                                          <p:val>
                                            <p:strVal val="#ppt_y"/>
                                          </p:val>
                                        </p:tav>
                                        <p:tav tm="100000">
                                          <p:val>
                                            <p:strVal val="#ppt_y"/>
                                          </p:val>
                                        </p:tav>
                                      </p:tavLst>
                                    </p:anim>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strVal val="#ppt_h"/>
                                          </p:val>
                                        </p:tav>
                                        <p:tav tm="100000">
                                          <p:val>
                                            <p:strVal val="#ppt_h"/>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17417"/>
                                        </p:tgtEl>
                                        <p:attrNameLst>
                                          <p:attrName>style.visibility</p:attrName>
                                        </p:attrNameLst>
                                      </p:cBhvr>
                                      <p:to>
                                        <p:strVal val="visible"/>
                                      </p:to>
                                    </p:set>
                                    <p:animEffect transition="in" filter="fade">
                                      <p:cBhvr>
                                        <p:cTn id="41" dur="1000"/>
                                        <p:tgtEl>
                                          <p:spTgt spid="17417"/>
                                        </p:tgtEl>
                                      </p:cBhvr>
                                    </p:animEffect>
                                    <p:anim calcmode="lin" valueType="num">
                                      <p:cBhvr>
                                        <p:cTn id="42" dur="1000" fill="hold"/>
                                        <p:tgtEl>
                                          <p:spTgt spid="17417"/>
                                        </p:tgtEl>
                                        <p:attrNameLst>
                                          <p:attrName>ppt_x</p:attrName>
                                        </p:attrNameLst>
                                      </p:cBhvr>
                                      <p:tavLst>
                                        <p:tav tm="0">
                                          <p:val>
                                            <p:strVal val="#ppt_x"/>
                                          </p:val>
                                        </p:tav>
                                        <p:tav tm="100000">
                                          <p:val>
                                            <p:strVal val="#ppt_x"/>
                                          </p:val>
                                        </p:tav>
                                      </p:tavLst>
                                    </p:anim>
                                    <p:anim calcmode="lin" valueType="num">
                                      <p:cBhvr>
                                        <p:cTn id="43" dur="1000" fill="hold"/>
                                        <p:tgtEl>
                                          <p:spTgt spid="17417"/>
                                        </p:tgtEl>
                                        <p:attrNameLst>
                                          <p:attrName>ppt_y</p:attrName>
                                        </p:attrNameLst>
                                      </p:cBhvr>
                                      <p:tavLst>
                                        <p:tav tm="0">
                                          <p:val>
                                            <p:strVal val="#ppt_y+.1"/>
                                          </p:val>
                                        </p:tav>
                                        <p:tav tm="100000">
                                          <p:val>
                                            <p:strVal val="#ppt_y"/>
                                          </p:val>
                                        </p:tav>
                                      </p:tavLst>
                                    </p:anim>
                                  </p:childTnLst>
                                </p:cTn>
                              </p:par>
                              <p:par>
                                <p:cTn id="44" presetID="17" presetClass="entr" presetSubtype="8" fill="hold" nodeType="withEffect">
                                  <p:stCondLst>
                                    <p:cond delay="10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ppt_x</p:attrName>
                                        </p:attrNameLst>
                                      </p:cBhvr>
                                      <p:tavLst>
                                        <p:tav tm="0">
                                          <p:val>
                                            <p:strVal val="#ppt_x-#ppt_w/2"/>
                                          </p:val>
                                        </p:tav>
                                        <p:tav tm="100000">
                                          <p:val>
                                            <p:strVal val="#ppt_x"/>
                                          </p:val>
                                        </p:tav>
                                      </p:tavLst>
                                    </p:anim>
                                    <p:anim calcmode="lin" valueType="num">
                                      <p:cBhvr>
                                        <p:cTn id="47" dur="500" fill="hold"/>
                                        <p:tgtEl>
                                          <p:spTgt spid="37"/>
                                        </p:tgtEl>
                                        <p:attrNameLst>
                                          <p:attrName>ppt_y</p:attrName>
                                        </p:attrNameLst>
                                      </p:cBhvr>
                                      <p:tavLst>
                                        <p:tav tm="0">
                                          <p:val>
                                            <p:strVal val="#ppt_y"/>
                                          </p:val>
                                        </p:tav>
                                        <p:tav tm="100000">
                                          <p:val>
                                            <p:strVal val="#ppt_y"/>
                                          </p:val>
                                        </p:tav>
                                      </p:tavLst>
                                    </p:anim>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strVal val="#ppt_h"/>
                                          </p:val>
                                        </p:tav>
                                        <p:tav tm="100000">
                                          <p:val>
                                            <p:strVal val="#ppt_h"/>
                                          </p:val>
                                        </p:tav>
                                      </p:tavLst>
                                    </p:anim>
                                  </p:childTnLst>
                                </p:cTn>
                              </p:par>
                            </p:childTnLst>
                          </p:cTn>
                        </p:par>
                        <p:par>
                          <p:cTn id="50" fill="hold">
                            <p:stCondLst>
                              <p:cond delay="5500"/>
                            </p:stCondLst>
                            <p:childTnLst>
                              <p:par>
                                <p:cTn id="51" presetID="42" presetClass="entr" presetSubtype="0" fill="hold" grpId="0" nodeType="afterEffect">
                                  <p:stCondLst>
                                    <p:cond delay="0"/>
                                  </p:stCondLst>
                                  <p:childTnLst>
                                    <p:set>
                                      <p:cBhvr>
                                        <p:cTn id="52" dur="1" fill="hold">
                                          <p:stCondLst>
                                            <p:cond delay="0"/>
                                          </p:stCondLst>
                                        </p:cTn>
                                        <p:tgtEl>
                                          <p:spTgt spid="17418"/>
                                        </p:tgtEl>
                                        <p:attrNameLst>
                                          <p:attrName>style.visibility</p:attrName>
                                        </p:attrNameLst>
                                      </p:cBhvr>
                                      <p:to>
                                        <p:strVal val="visible"/>
                                      </p:to>
                                    </p:set>
                                    <p:animEffect transition="in" filter="fade">
                                      <p:cBhvr>
                                        <p:cTn id="53" dur="1000"/>
                                        <p:tgtEl>
                                          <p:spTgt spid="17418"/>
                                        </p:tgtEl>
                                      </p:cBhvr>
                                    </p:animEffect>
                                    <p:anim calcmode="lin" valueType="num">
                                      <p:cBhvr>
                                        <p:cTn id="54" dur="1000" fill="hold"/>
                                        <p:tgtEl>
                                          <p:spTgt spid="17418"/>
                                        </p:tgtEl>
                                        <p:attrNameLst>
                                          <p:attrName>ppt_x</p:attrName>
                                        </p:attrNameLst>
                                      </p:cBhvr>
                                      <p:tavLst>
                                        <p:tav tm="0">
                                          <p:val>
                                            <p:strVal val="#ppt_x"/>
                                          </p:val>
                                        </p:tav>
                                        <p:tav tm="100000">
                                          <p:val>
                                            <p:strVal val="#ppt_x"/>
                                          </p:val>
                                        </p:tav>
                                      </p:tavLst>
                                    </p:anim>
                                    <p:anim calcmode="lin" valueType="num">
                                      <p:cBhvr>
                                        <p:cTn id="55" dur="1000" fill="hold"/>
                                        <p:tgtEl>
                                          <p:spTgt spid="174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7416" grpId="0"/>
      <p:bldP spid="17417" grpId="0"/>
      <p:bldP spid="174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395605"/>
            <a:ext cx="4083685" cy="948055"/>
            <a:chOff x="302" y="4039"/>
            <a:chExt cx="6431" cy="1493"/>
          </a:xfrm>
        </p:grpSpPr>
        <p:sp>
          <p:nvSpPr>
            <p:cNvPr id="11270" name="Freeform 5"/>
            <p:cNvSpPr>
              <a:spLocks noChangeArrowheads="1"/>
            </p:cNvSpPr>
            <p:nvPr>
              <p:custDataLst>
                <p:tags r:id="rId30"/>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31"/>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二</a:t>
              </a:r>
              <a:r>
                <a:rPr lang="zh-CN" altLang="en-US" sz="2800" b="1" dirty="0" smtClean="0">
                  <a:solidFill>
                    <a:srgbClr val="FFFFFF"/>
                  </a:solidFill>
                  <a:latin typeface="微软雅黑" panose="020B0503020204020204" pitchFamily="34" charset="-122"/>
                  <a:ea typeface="微软雅黑" panose="020B0503020204020204" pitchFamily="34" charset="-122"/>
                </a:rPr>
                <a:t>、重庆市旅游资源</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sp>
          <p:nvSpPr>
            <p:cNvPr id="11274" name="Freeform 6"/>
            <p:cNvSpPr>
              <a:spLocks noChangeArrowheads="1"/>
            </p:cNvSpPr>
            <p:nvPr>
              <p:custDataLst>
                <p:tags r:id="rId32"/>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p>
          </p:txBody>
        </p:sp>
      </p:gr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28"/>
              </p:custDataLst>
            </p:nvPr>
          </p:nvPicPr>
          <p:blipFill>
            <a:blip r:embed="rId34" cstate="print"/>
            <a:stretch>
              <a:fillRect/>
            </a:stretch>
          </p:blipFill>
          <p:spPr>
            <a:xfrm>
              <a:off x="8807" y="95"/>
              <a:ext cx="1694" cy="1287"/>
            </a:xfrm>
            <a:prstGeom prst="rect">
              <a:avLst/>
            </a:prstGeom>
          </p:spPr>
        </p:pic>
        <p:sp>
          <p:nvSpPr>
            <p:cNvPr id="53" name="矩形 52"/>
            <p:cNvSpPr/>
            <p:nvPr>
              <p:custDataLst>
                <p:tags r:id="rId29"/>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CN" altLang="en-US" b="1" spc="1200" dirty="0" smtClean="0">
                  <a:solidFill>
                    <a:schemeClr val="bg1"/>
                  </a:solidFill>
                  <a:latin typeface="黑体" panose="02010609060101010101" charset="-122"/>
                  <a:ea typeface="黑体" panose="02010609060101010101" charset="-122"/>
                  <a:sym typeface="+mn-lt"/>
                </a:rPr>
                <a:t>学习情景一</a:t>
              </a:r>
              <a:r>
                <a:rPr lang="en-US" altLang="zh-CN" b="1" spc="1200" dirty="0" smtClean="0">
                  <a:solidFill>
                    <a:schemeClr val="bg1"/>
                  </a:solidFill>
                  <a:latin typeface="黑体" panose="02010609060101010101" charset="-122"/>
                  <a:ea typeface="黑体" panose="02010609060101010101" charset="-122"/>
                  <a:sym typeface="+mn-lt"/>
                </a:rPr>
                <a:t> </a:t>
              </a:r>
              <a:r>
                <a:rPr lang="zh-CN" altLang="en-US" b="1" spc="1200" dirty="0" smtClean="0">
                  <a:solidFill>
                    <a:schemeClr val="bg1"/>
                  </a:solidFill>
                  <a:latin typeface="黑体" panose="02010609060101010101" charset="-122"/>
                  <a:ea typeface="黑体" panose="02010609060101010101" charset="-122"/>
                  <a:sym typeface="+mn-lt"/>
                </a:rPr>
                <a:t>魅力山城—重庆市</a:t>
              </a:r>
              <a:endParaRPr lang="zh-CN" altLang="en-US" b="1" spc="1200" dirty="0">
                <a:solidFill>
                  <a:schemeClr val="bg1"/>
                </a:solidFill>
                <a:latin typeface="黑体" panose="02010609060101010101" charset="-122"/>
                <a:ea typeface="黑体" panose="02010609060101010101" charset="-122"/>
                <a:sym typeface="+mn-lt"/>
              </a:endParaRPr>
            </a:p>
          </p:txBody>
        </p:sp>
      </p:grpSp>
      <p:sp>
        <p:nvSpPr>
          <p:cNvPr id="10" name="TextBox 4"/>
          <p:cNvSpPr txBox="1">
            <a:spLocks noChangeArrowheads="1"/>
          </p:cNvSpPr>
          <p:nvPr/>
        </p:nvSpPr>
        <p:spPr bwMode="auto">
          <a:xfrm>
            <a:off x="192405" y="1626870"/>
            <a:ext cx="5147945" cy="755650"/>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（四</a:t>
            </a:r>
            <a:r>
              <a:rPr lang="zh-CN" altLang="en-US" sz="2800" b="1" dirty="0" smtClean="0">
                <a:solidFill>
                  <a:srgbClr val="FFFFFF"/>
                </a:solidFill>
                <a:latin typeface="微软雅黑" panose="020B0503020204020204" pitchFamily="34" charset="-122"/>
                <a:ea typeface="微软雅黑" panose="020B0503020204020204" pitchFamily="34" charset="-122"/>
              </a:rPr>
              <a:t>）白帝城</a:t>
            </a:r>
            <a:endParaRPr lang="zh-CN" altLang="en-US" sz="2800" b="1" dirty="0">
              <a:solidFill>
                <a:srgbClr val="FFFFFF"/>
              </a:solidFill>
              <a:latin typeface="微软雅黑" panose="020B0503020204020204" pitchFamily="34" charset="-122"/>
              <a:ea typeface="微软雅黑" panose="020B0503020204020204" pitchFamily="34" charset="-122"/>
            </a:endParaRPr>
          </a:p>
        </p:txBody>
      </p:sp>
      <p:sp>
        <p:nvSpPr>
          <p:cNvPr id="109" name="椭圆 108"/>
          <p:cNvSpPr/>
          <p:nvPr>
            <p:custDataLst>
              <p:tags r:id="rId1"/>
            </p:custDataLst>
          </p:nvPr>
        </p:nvSpPr>
        <p:spPr>
          <a:xfrm>
            <a:off x="5218755" y="1477461"/>
            <a:ext cx="3806352" cy="1179895"/>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anchor="ctr"/>
          <a:lstStyle/>
          <a:p>
            <a:pPr algn="ctr">
              <a:defRPr/>
            </a:pPr>
            <a:endParaRPr lang="zh-CN" altLang="en-US" noProof="1">
              <a:solidFill>
                <a:prstClr val="white"/>
              </a:solidFill>
            </a:endParaRPr>
          </a:p>
        </p:txBody>
      </p:sp>
      <p:grpSp>
        <p:nvGrpSpPr>
          <p:cNvPr id="25" name="组合 110"/>
          <p:cNvGrpSpPr/>
          <p:nvPr/>
        </p:nvGrpSpPr>
        <p:grpSpPr>
          <a:xfrm>
            <a:off x="5386652" y="1743075"/>
            <a:ext cx="2202776" cy="4588933"/>
            <a:chOff x="5206229" y="1101404"/>
            <a:chExt cx="1646805" cy="4588652"/>
          </a:xfrm>
          <a:effectLst>
            <a:outerShdw blurRad="50800" dist="38100" dir="8100000" algn="tr" rotWithShape="0">
              <a:prstClr val="black">
                <a:alpha val="40000"/>
              </a:prstClr>
            </a:outerShdw>
          </a:effectLst>
        </p:grpSpPr>
        <p:grpSp>
          <p:nvGrpSpPr>
            <p:cNvPr id="26" name="组合 111"/>
            <p:cNvGrpSpPr/>
            <p:nvPr/>
          </p:nvGrpSpPr>
          <p:grpSpPr>
            <a:xfrm>
              <a:off x="5624034" y="1101404"/>
              <a:ext cx="860661" cy="1640723"/>
              <a:chOff x="5537459" y="941354"/>
              <a:chExt cx="946727" cy="1804795"/>
            </a:xfrm>
            <a:scene3d>
              <a:camera prst="orthographicFront">
                <a:rot lat="600000" lon="20399993" rev="0"/>
              </a:camera>
              <a:lightRig rig="threePt" dir="t"/>
            </a:scene3d>
          </p:grpSpPr>
          <p:sp>
            <p:nvSpPr>
              <p:cNvPr id="128" name="圆角矩形 127"/>
              <p:cNvSpPr/>
              <p:nvPr>
                <p:custDataLst>
                  <p:tags r:id="rId26"/>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9" name="圆角矩形 128"/>
              <p:cNvSpPr/>
              <p:nvPr>
                <p:custDataLst>
                  <p:tags r:id="rId27"/>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13" name="梯形 112"/>
            <p:cNvSpPr/>
            <p:nvPr>
              <p:custDataLst>
                <p:tags r:id="rId21"/>
              </p:custDataLst>
            </p:nvPr>
          </p:nvSpPr>
          <p:spPr>
            <a:xfrm rot="16200000">
              <a:off x="3776493" y="2613514"/>
              <a:ext cx="4506278" cy="1646805"/>
            </a:xfrm>
            <a:prstGeom prst="trapezoid">
              <a:avLst>
                <a:gd name="adj" fmla="val 9948"/>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7" name="组合 113"/>
            <p:cNvGrpSpPr/>
            <p:nvPr/>
          </p:nvGrpSpPr>
          <p:grpSpPr>
            <a:xfrm>
              <a:off x="5767215" y="1136749"/>
              <a:ext cx="568651" cy="996955"/>
              <a:chOff x="5695240" y="977137"/>
              <a:chExt cx="625516" cy="1096651"/>
            </a:xfrm>
            <a:scene3d>
              <a:camera prst="orthographicFront">
                <a:rot lat="600000" lon="20399993" rev="0"/>
              </a:camera>
              <a:lightRig rig="threePt" dir="t"/>
            </a:scene3d>
          </p:grpSpPr>
          <p:sp>
            <p:nvSpPr>
              <p:cNvPr id="126" name="任意多边形 125"/>
              <p:cNvSpPr/>
              <p:nvPr>
                <p:custDataLst>
                  <p:tags r:id="rId24"/>
                </p:custDataLst>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27" name="任意多边形 126"/>
              <p:cNvSpPr/>
              <p:nvPr>
                <p:custDataLst>
                  <p:tags r:id="rId25"/>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28" name="组合 114"/>
            <p:cNvGrpSpPr/>
            <p:nvPr/>
          </p:nvGrpSpPr>
          <p:grpSpPr>
            <a:xfrm>
              <a:off x="5557148" y="1390171"/>
              <a:ext cx="1000117" cy="2076899"/>
              <a:chOff x="4137594" y="-68669"/>
              <a:chExt cx="1000117" cy="2076899"/>
            </a:xfrm>
            <a:scene3d>
              <a:camera prst="perspectiveFront">
                <a:rot lat="0" lon="1799981" rev="0"/>
              </a:camera>
              <a:lightRig rig="threePt" dir="t"/>
            </a:scene3d>
          </p:grpSpPr>
          <p:sp>
            <p:nvSpPr>
              <p:cNvPr id="124" name="文本框 200"/>
              <p:cNvSpPr txBox="1"/>
              <p:nvPr>
                <p:custDataLst>
                  <p:tags r:id="rId22"/>
                </p:custDataLst>
              </p:nvPr>
            </p:nvSpPr>
            <p:spPr>
              <a:xfrm>
                <a:off x="4137594" y="-68669"/>
                <a:ext cx="1000117" cy="369309"/>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01</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25" name="文本框 201"/>
              <p:cNvSpPr txBox="1"/>
              <p:nvPr>
                <p:custDataLst>
                  <p:tags r:id="rId23"/>
                </p:custDataLst>
              </p:nvPr>
            </p:nvSpPr>
            <p:spPr>
              <a:xfrm>
                <a:off x="4188959" y="1731248"/>
                <a:ext cx="895896" cy="276982"/>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1" name="组合 129"/>
          <p:cNvGrpSpPr/>
          <p:nvPr/>
        </p:nvGrpSpPr>
        <p:grpSpPr>
          <a:xfrm>
            <a:off x="7589676" y="1775933"/>
            <a:ext cx="2286000" cy="4556337"/>
            <a:chOff x="6732800" y="1129344"/>
            <a:chExt cx="2286396" cy="4555722"/>
          </a:xfrm>
          <a:effectLst>
            <a:outerShdw blurRad="50800" dist="38100" dir="8100000" algn="tr" rotWithShape="0">
              <a:prstClr val="black">
                <a:alpha val="40000"/>
              </a:prstClr>
            </a:outerShdw>
          </a:effectLst>
        </p:grpSpPr>
        <p:grpSp>
          <p:nvGrpSpPr>
            <p:cNvPr id="32" name="组合 130"/>
            <p:cNvGrpSpPr/>
            <p:nvPr/>
          </p:nvGrpSpPr>
          <p:grpSpPr>
            <a:xfrm>
              <a:off x="7264831" y="1129344"/>
              <a:ext cx="860661" cy="1640723"/>
              <a:chOff x="5537459" y="941354"/>
              <a:chExt cx="946727" cy="1804795"/>
            </a:xfrm>
            <a:scene3d>
              <a:camera prst="orthographicFront">
                <a:rot lat="20967539" lon="19191102" rev="113251"/>
              </a:camera>
              <a:lightRig rig="threePt" dir="t"/>
            </a:scene3d>
          </p:grpSpPr>
          <p:sp>
            <p:nvSpPr>
              <p:cNvPr id="145" name="圆角矩形 144"/>
              <p:cNvSpPr/>
              <p:nvPr>
                <p:custDataLst>
                  <p:tags r:id="rId19"/>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6" name="圆角矩形 145"/>
              <p:cNvSpPr/>
              <p:nvPr>
                <p:custDataLst>
                  <p:tags r:id="rId20"/>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32" name="梯形 131"/>
            <p:cNvSpPr/>
            <p:nvPr>
              <p:custDataLst>
                <p:tags r:id="rId14"/>
              </p:custDataLst>
            </p:nvPr>
          </p:nvSpPr>
          <p:spPr>
            <a:xfrm rot="5400000" flipH="1">
              <a:off x="5622899" y="2288769"/>
              <a:ext cx="4506198" cy="2286396"/>
            </a:xfrm>
            <a:prstGeom prst="trapezoid">
              <a:avLst>
                <a:gd name="adj" fmla="val 11105"/>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3" name="组合 132"/>
            <p:cNvGrpSpPr/>
            <p:nvPr/>
          </p:nvGrpSpPr>
          <p:grpSpPr>
            <a:xfrm>
              <a:off x="7411034" y="1166629"/>
              <a:ext cx="568651" cy="996956"/>
              <a:chOff x="5695240" y="977137"/>
              <a:chExt cx="625516" cy="1096651"/>
            </a:xfrm>
            <a:scene3d>
              <a:camera prst="orthographicFront">
                <a:rot lat="20944032" lon="19239453" rev="161931"/>
              </a:camera>
              <a:lightRig rig="threePt" dir="t"/>
            </a:scene3d>
          </p:grpSpPr>
          <p:sp>
            <p:nvSpPr>
              <p:cNvPr id="143" name="任意多边形 142"/>
              <p:cNvSpPr/>
              <p:nvPr>
                <p:custDataLst>
                  <p:tags r:id="rId17"/>
                </p:custDataLst>
              </p:nvPr>
            </p:nvSpPr>
            <p:spPr bwMode="auto">
              <a:xfrm rot="5400000">
                <a:off x="5533885" y="1302922"/>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gradFill>
                <a:gsLst>
                  <a:gs pos="38000">
                    <a:srgbClr val="E04949"/>
                  </a:gs>
                  <a:gs pos="0">
                    <a:srgbClr val="E04949"/>
                  </a:gs>
                  <a:gs pos="100000">
                    <a:srgbClr val="E04949"/>
                  </a:gs>
                </a:gsLst>
                <a:lin ang="0" scaled="0"/>
              </a:gra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4" name="任意多边形 143"/>
              <p:cNvSpPr/>
              <p:nvPr>
                <p:custDataLst>
                  <p:tags r:id="rId18"/>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4" name="组合 133"/>
            <p:cNvGrpSpPr/>
            <p:nvPr/>
          </p:nvGrpSpPr>
          <p:grpSpPr>
            <a:xfrm>
              <a:off x="7196764" y="1383487"/>
              <a:ext cx="1000117" cy="2083561"/>
              <a:chOff x="4156909" y="-75353"/>
              <a:chExt cx="1000117" cy="2083561"/>
            </a:xfrm>
            <a:scene3d>
              <a:camera prst="perspectiveFront">
                <a:rot lat="0" lon="19799991" rev="0"/>
              </a:camera>
              <a:lightRig rig="threePt" dir="t"/>
            </a:scene3d>
          </p:grpSpPr>
          <p:sp>
            <p:nvSpPr>
              <p:cNvPr id="141" name="文本框 203"/>
              <p:cNvSpPr txBox="1"/>
              <p:nvPr>
                <p:custDataLst>
                  <p:tags r:id="rId15"/>
                </p:custDataLst>
              </p:nvPr>
            </p:nvSpPr>
            <p:spPr>
              <a:xfrm>
                <a:off x="4156909" y="-75353"/>
                <a:ext cx="1000117" cy="369282"/>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02</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2" name="文本框 204"/>
              <p:cNvSpPr txBox="1"/>
              <p:nvPr>
                <p:custDataLst>
                  <p:tags r:id="rId16"/>
                </p:custDataLst>
              </p:nvPr>
            </p:nvSpPr>
            <p:spPr>
              <a:xfrm>
                <a:off x="4188959" y="1731246"/>
                <a:ext cx="895896" cy="276962"/>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grpSp>
        <p:nvGrpSpPr>
          <p:cNvPr id="37" name="组合 146"/>
          <p:cNvGrpSpPr/>
          <p:nvPr/>
        </p:nvGrpSpPr>
        <p:grpSpPr>
          <a:xfrm>
            <a:off x="9810063" y="1495848"/>
            <a:ext cx="2304627" cy="5212080"/>
            <a:chOff x="8500219" y="784648"/>
            <a:chExt cx="2195600" cy="5067134"/>
          </a:xfrm>
          <a:effectLst>
            <a:outerShdw blurRad="50800" dist="38100" dir="8100000" algn="tr" rotWithShape="0">
              <a:prstClr val="black">
                <a:alpha val="40000"/>
              </a:prstClr>
            </a:outerShdw>
          </a:effectLst>
        </p:grpSpPr>
        <p:grpSp>
          <p:nvGrpSpPr>
            <p:cNvPr id="38" name="组合 147"/>
            <p:cNvGrpSpPr/>
            <p:nvPr/>
          </p:nvGrpSpPr>
          <p:grpSpPr>
            <a:xfrm>
              <a:off x="8910113" y="1110294"/>
              <a:ext cx="860661" cy="1640723"/>
              <a:chOff x="5537459" y="941354"/>
              <a:chExt cx="946727" cy="1804795"/>
            </a:xfrm>
            <a:scene3d>
              <a:camera prst="orthographicFront">
                <a:rot lat="600000" lon="20399993" rev="0"/>
              </a:camera>
              <a:lightRig rig="threePt" dir="t"/>
            </a:scene3d>
          </p:grpSpPr>
          <p:sp>
            <p:nvSpPr>
              <p:cNvPr id="165" name="圆角矩形 164"/>
              <p:cNvSpPr/>
              <p:nvPr>
                <p:custDataLst>
                  <p:tags r:id="rId12"/>
                </p:custDataLst>
              </p:nvPr>
            </p:nvSpPr>
            <p:spPr>
              <a:xfrm rot="5400000">
                <a:off x="5108425" y="1370388"/>
                <a:ext cx="1804795" cy="946727"/>
              </a:xfrm>
              <a:prstGeom prst="roundRect">
                <a:avLst>
                  <a:gd name="adj" fmla="val 19898"/>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6" name="圆角矩形 165"/>
              <p:cNvSpPr/>
              <p:nvPr>
                <p:custDataLst>
                  <p:tags r:id="rId13"/>
                </p:custDataLst>
              </p:nvPr>
            </p:nvSpPr>
            <p:spPr>
              <a:xfrm rot="5400000">
                <a:off x="5222427" y="1446913"/>
                <a:ext cx="1579634" cy="753287"/>
              </a:xfrm>
              <a:prstGeom prst="roundRect">
                <a:avLst>
                  <a:gd name="adj" fmla="val 1545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49" name="椭圆 148"/>
            <p:cNvSpPr/>
            <p:nvPr>
              <p:custDataLst>
                <p:tags r:id="rId6"/>
              </p:custDataLst>
            </p:nvPr>
          </p:nvSpPr>
          <p:spPr>
            <a:xfrm rot="5400000">
              <a:off x="7505773" y="2830722"/>
              <a:ext cx="5067134" cy="974986"/>
            </a:xfrm>
            <a:prstGeom prst="ellipse">
              <a:avLst/>
            </a:prstGeom>
            <a:gradFill flip="none" rotWithShape="1">
              <a:gsLst>
                <a:gs pos="47000">
                  <a:srgbClr val="747474">
                    <a:alpha val="15000"/>
                  </a:srgbClr>
                </a:gs>
                <a:gs pos="0">
                  <a:schemeClr val="tx1">
                    <a:alpha val="23000"/>
                  </a:schemeClr>
                </a:gs>
                <a:gs pos="100000">
                  <a:srgbClr val="E8E8E8">
                    <a:alpha val="0"/>
                  </a:srgbClr>
                </a:gs>
              </a:gsLst>
              <a:path path="shap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0" name="梯形 149"/>
            <p:cNvSpPr/>
            <p:nvPr>
              <p:custDataLst>
                <p:tags r:id="rId7"/>
              </p:custDataLst>
            </p:nvPr>
          </p:nvSpPr>
          <p:spPr>
            <a:xfrm rot="16200000">
              <a:off x="7410163" y="2200660"/>
              <a:ext cx="4375712" cy="2195600"/>
            </a:xfrm>
            <a:prstGeom prst="trapezoid">
              <a:avLst>
                <a:gd name="adj" fmla="val 11105"/>
              </a:avLst>
            </a:prstGeom>
            <a:solidFill>
              <a:srgbClr val="7694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9" name="组合 150"/>
            <p:cNvGrpSpPr/>
            <p:nvPr/>
          </p:nvGrpSpPr>
          <p:grpSpPr>
            <a:xfrm>
              <a:off x="9053294" y="1145639"/>
              <a:ext cx="568651" cy="996955"/>
              <a:chOff x="5695240" y="977137"/>
              <a:chExt cx="625516" cy="1096651"/>
            </a:xfrm>
            <a:scene3d>
              <a:camera prst="orthographicFront">
                <a:rot lat="600000" lon="20399993" rev="0"/>
              </a:camera>
              <a:lightRig rig="threePt" dir="t"/>
            </a:scene3d>
          </p:grpSpPr>
          <p:sp>
            <p:nvSpPr>
              <p:cNvPr id="163" name="任意多边形 162"/>
              <p:cNvSpPr/>
              <p:nvPr>
                <p:custDataLst>
                  <p:tags r:id="rId10"/>
                </p:custDataLst>
              </p:nvPr>
            </p:nvSpPr>
            <p:spPr bwMode="auto">
              <a:xfrm rot="5400000">
                <a:off x="5533884" y="1302921"/>
                <a:ext cx="923924" cy="527529"/>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01A9BB"/>
              </a:solidFill>
              <a:ln w="25400">
                <a:noFill/>
              </a:ln>
              <a:effectLst>
                <a:outerShdw blurRad="215900" dist="76200" dir="2700000" algn="tl" rotWithShape="0">
                  <a:prstClr val="black">
                    <a:alpha val="37000"/>
                  </a:prstClr>
                </a:outerShdw>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4" name="任意多边形 163"/>
              <p:cNvSpPr/>
              <p:nvPr>
                <p:custDataLst>
                  <p:tags r:id="rId11"/>
                </p:custDataLst>
              </p:nvPr>
            </p:nvSpPr>
            <p:spPr bwMode="auto">
              <a:xfrm rot="5400000">
                <a:off x="5459672" y="1212705"/>
                <a:ext cx="1096651" cy="625516"/>
              </a:xfrm>
              <a:custGeom>
                <a:avLst/>
                <a:gdLst>
                  <a:gd name="connsiteX0" fmla="*/ 0 w 1232570"/>
                  <a:gd name="connsiteY0" fmla="*/ 0 h 1080876"/>
                  <a:gd name="connsiteX1" fmla="*/ 13985 w 1232570"/>
                  <a:gd name="connsiteY1" fmla="*/ 0 h 1080876"/>
                  <a:gd name="connsiteX2" fmla="*/ 90502 w 1232570"/>
                  <a:gd name="connsiteY2" fmla="*/ 0 h 1080876"/>
                  <a:gd name="connsiteX3" fmla="*/ 150524 w 1232570"/>
                  <a:gd name="connsiteY3" fmla="*/ 0 h 1080876"/>
                  <a:gd name="connsiteX4" fmla="*/ 156832 w 1232570"/>
                  <a:gd name="connsiteY4" fmla="*/ 0 h 1080876"/>
                  <a:gd name="connsiteX5" fmla="*/ 213704 w 1232570"/>
                  <a:gd name="connsiteY5" fmla="*/ 0 h 1080876"/>
                  <a:gd name="connsiteX6" fmla="*/ 237954 w 1232570"/>
                  <a:gd name="connsiteY6" fmla="*/ 0 h 1080876"/>
                  <a:gd name="connsiteX7" fmla="*/ 261845 w 1232570"/>
                  <a:gd name="connsiteY7" fmla="*/ 0 h 1080876"/>
                  <a:gd name="connsiteX8" fmla="*/ 301983 w 1232570"/>
                  <a:gd name="connsiteY8" fmla="*/ 0 h 1080876"/>
                  <a:gd name="connsiteX9" fmla="*/ 314471 w 1232570"/>
                  <a:gd name="connsiteY9" fmla="*/ 0 h 1080876"/>
                  <a:gd name="connsiteX10" fmla="*/ 361158 w 1232570"/>
                  <a:gd name="connsiteY10" fmla="*/ 0 h 1080876"/>
                  <a:gd name="connsiteX11" fmla="*/ 378443 w 1232570"/>
                  <a:gd name="connsiteY11" fmla="*/ 0 h 1080876"/>
                  <a:gd name="connsiteX12" fmla="*/ 380801 w 1232570"/>
                  <a:gd name="connsiteY12" fmla="*/ 0 h 1080876"/>
                  <a:gd name="connsiteX13" fmla="*/ 397052 w 1232570"/>
                  <a:gd name="connsiteY13" fmla="*/ 0 h 1080876"/>
                  <a:gd name="connsiteX14" fmla="*/ 423245 w 1232570"/>
                  <a:gd name="connsiteY14" fmla="*/ 0 h 1080876"/>
                  <a:gd name="connsiteX15" fmla="*/ 437673 w 1232570"/>
                  <a:gd name="connsiteY15" fmla="*/ 0 h 1080876"/>
                  <a:gd name="connsiteX16" fmla="*/ 465873 w 1232570"/>
                  <a:gd name="connsiteY16" fmla="*/ 0 h 1080876"/>
                  <a:gd name="connsiteX17" fmla="*/ 506837 w 1232570"/>
                  <a:gd name="connsiteY17" fmla="*/ 0 h 1080876"/>
                  <a:gd name="connsiteX18" fmla="*/ 542389 w 1232570"/>
                  <a:gd name="connsiteY18" fmla="*/ 0 h 1080876"/>
                  <a:gd name="connsiteX19" fmla="*/ 558813 w 1232570"/>
                  <a:gd name="connsiteY19" fmla="*/ 0 h 1080876"/>
                  <a:gd name="connsiteX20" fmla="*/ 596056 w 1232570"/>
                  <a:gd name="connsiteY20" fmla="*/ 0 h 1080876"/>
                  <a:gd name="connsiteX21" fmla="*/ 608720 w 1232570"/>
                  <a:gd name="connsiteY21" fmla="*/ 0 h 1080876"/>
                  <a:gd name="connsiteX22" fmla="*/ 621020 w 1232570"/>
                  <a:gd name="connsiteY22" fmla="*/ 0 h 1080876"/>
                  <a:gd name="connsiteX23" fmla="*/ 647214 w 1232570"/>
                  <a:gd name="connsiteY23" fmla="*/ 0 h 1080876"/>
                  <a:gd name="connsiteX24" fmla="*/ 665591 w 1232570"/>
                  <a:gd name="connsiteY24" fmla="*/ 0 h 1080876"/>
                  <a:gd name="connsiteX25" fmla="*/ 875132 w 1232570"/>
                  <a:gd name="connsiteY25" fmla="*/ 0 h 1080876"/>
                  <a:gd name="connsiteX26" fmla="*/ 970922 w 1232570"/>
                  <a:gd name="connsiteY26" fmla="*/ 55020 h 1080876"/>
                  <a:gd name="connsiteX27" fmla="*/ 1219266 w 1232570"/>
                  <a:gd name="connsiteY27" fmla="*/ 485418 h 1080876"/>
                  <a:gd name="connsiteX28" fmla="*/ 1219266 w 1232570"/>
                  <a:gd name="connsiteY28" fmla="*/ 595458 h 1080876"/>
                  <a:gd name="connsiteX29" fmla="*/ 970922 w 1232570"/>
                  <a:gd name="connsiteY29" fmla="*/ 1025856 h 1080876"/>
                  <a:gd name="connsiteX30" fmla="*/ 875132 w 1232570"/>
                  <a:gd name="connsiteY30" fmla="*/ 1080876 h 1080876"/>
                  <a:gd name="connsiteX31" fmla="*/ 647214 w 1232570"/>
                  <a:gd name="connsiteY31" fmla="*/ 1080876 h 1080876"/>
                  <a:gd name="connsiteX32" fmla="*/ 423245 w 1232570"/>
                  <a:gd name="connsiteY32" fmla="*/ 1080876 h 1080876"/>
                  <a:gd name="connsiteX33" fmla="*/ 378443 w 1232570"/>
                  <a:gd name="connsiteY33" fmla="*/ 1080876 h 1080876"/>
                  <a:gd name="connsiteX34" fmla="*/ 150524 w 1232570"/>
                  <a:gd name="connsiteY34" fmla="*/ 1080876 h 1080876"/>
                  <a:gd name="connsiteX35" fmla="*/ 0 w 1232570"/>
                  <a:gd name="connsiteY35" fmla="*/ 1080876 h 108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32570" h="1080876">
                    <a:moveTo>
                      <a:pt x="0" y="0"/>
                    </a:moveTo>
                    <a:lnTo>
                      <a:pt x="13985" y="0"/>
                    </a:lnTo>
                    <a:cubicBezTo>
                      <a:pt x="41269" y="0"/>
                      <a:pt x="66735" y="0"/>
                      <a:pt x="90502" y="0"/>
                    </a:cubicBezTo>
                    <a:lnTo>
                      <a:pt x="150524" y="0"/>
                    </a:lnTo>
                    <a:lnTo>
                      <a:pt x="156832" y="0"/>
                    </a:lnTo>
                    <a:cubicBezTo>
                      <a:pt x="177325" y="0"/>
                      <a:pt x="196242" y="0"/>
                      <a:pt x="213704" y="0"/>
                    </a:cubicBezTo>
                    <a:lnTo>
                      <a:pt x="237954" y="0"/>
                    </a:lnTo>
                    <a:lnTo>
                      <a:pt x="261845" y="0"/>
                    </a:lnTo>
                    <a:cubicBezTo>
                      <a:pt x="276518" y="0"/>
                      <a:pt x="289856" y="0"/>
                      <a:pt x="301983" y="0"/>
                    </a:cubicBezTo>
                    <a:lnTo>
                      <a:pt x="314471" y="0"/>
                    </a:lnTo>
                    <a:lnTo>
                      <a:pt x="361158" y="0"/>
                    </a:lnTo>
                    <a:lnTo>
                      <a:pt x="378443" y="0"/>
                    </a:lnTo>
                    <a:lnTo>
                      <a:pt x="380801" y="0"/>
                    </a:lnTo>
                    <a:lnTo>
                      <a:pt x="397052" y="0"/>
                    </a:lnTo>
                    <a:cubicBezTo>
                      <a:pt x="423245" y="0"/>
                      <a:pt x="423245" y="0"/>
                      <a:pt x="423245" y="0"/>
                    </a:cubicBezTo>
                    <a:lnTo>
                      <a:pt x="437673" y="0"/>
                    </a:lnTo>
                    <a:lnTo>
                      <a:pt x="465873" y="0"/>
                    </a:lnTo>
                    <a:lnTo>
                      <a:pt x="506837" y="0"/>
                    </a:lnTo>
                    <a:lnTo>
                      <a:pt x="542389" y="0"/>
                    </a:lnTo>
                    <a:lnTo>
                      <a:pt x="558813" y="0"/>
                    </a:lnTo>
                    <a:cubicBezTo>
                      <a:pt x="573547" y="0"/>
                      <a:pt x="585824" y="0"/>
                      <a:pt x="596056" y="0"/>
                    </a:cubicBezTo>
                    <a:lnTo>
                      <a:pt x="608720" y="0"/>
                    </a:lnTo>
                    <a:lnTo>
                      <a:pt x="621020" y="0"/>
                    </a:lnTo>
                    <a:cubicBezTo>
                      <a:pt x="647214" y="0"/>
                      <a:pt x="647214" y="0"/>
                      <a:pt x="647214" y="0"/>
                    </a:cubicBezTo>
                    <a:lnTo>
                      <a:pt x="665591" y="0"/>
                    </a:lnTo>
                    <a:cubicBezTo>
                      <a:pt x="875132" y="0"/>
                      <a:pt x="875132" y="0"/>
                      <a:pt x="875132" y="0"/>
                    </a:cubicBezTo>
                    <a:cubicBezTo>
                      <a:pt x="910609" y="0"/>
                      <a:pt x="953183" y="24848"/>
                      <a:pt x="970922" y="55020"/>
                    </a:cubicBezTo>
                    <a:cubicBezTo>
                      <a:pt x="1219266" y="485418"/>
                      <a:pt x="1219266" y="485418"/>
                      <a:pt x="1219266" y="485418"/>
                    </a:cubicBezTo>
                    <a:cubicBezTo>
                      <a:pt x="1237005" y="515590"/>
                      <a:pt x="1237005" y="565286"/>
                      <a:pt x="1219266" y="595458"/>
                    </a:cubicBezTo>
                    <a:cubicBezTo>
                      <a:pt x="970922" y="1025856"/>
                      <a:pt x="970922" y="1025856"/>
                      <a:pt x="970922" y="1025856"/>
                    </a:cubicBezTo>
                    <a:cubicBezTo>
                      <a:pt x="953183" y="1056029"/>
                      <a:pt x="910609" y="1080876"/>
                      <a:pt x="875132" y="1080876"/>
                    </a:cubicBezTo>
                    <a:lnTo>
                      <a:pt x="647214" y="1080876"/>
                    </a:lnTo>
                    <a:lnTo>
                      <a:pt x="423245" y="1080876"/>
                    </a:lnTo>
                    <a:lnTo>
                      <a:pt x="378443" y="1080876"/>
                    </a:lnTo>
                    <a:lnTo>
                      <a:pt x="150524" y="1080876"/>
                    </a:lnTo>
                    <a:lnTo>
                      <a:pt x="0" y="1080876"/>
                    </a:lnTo>
                    <a:close/>
                  </a:path>
                </a:pathLst>
              </a:custGeom>
              <a:solidFill>
                <a:srgbClr val="C79F61"/>
              </a:solidFill>
              <a:ln w="25400">
                <a:noFill/>
              </a:ln>
              <a:effectLst/>
            </p:spPr>
            <p:txBody>
              <a:bodyPr lIns="121899" tIns="60949" rIns="121899" bIns="60949"/>
              <a:lstStyle/>
              <a:p>
                <a:pP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40" name="组合 151"/>
            <p:cNvGrpSpPr/>
            <p:nvPr/>
          </p:nvGrpSpPr>
          <p:grpSpPr>
            <a:xfrm>
              <a:off x="8841962" y="1405447"/>
              <a:ext cx="1000117" cy="2053937"/>
              <a:chOff x="4118196" y="-53393"/>
              <a:chExt cx="1000117" cy="2053937"/>
            </a:xfrm>
            <a:scene3d>
              <a:camera prst="perspectiveFront">
                <a:rot lat="0" lon="1800000" rev="0"/>
              </a:camera>
              <a:lightRig rig="threePt" dir="t"/>
            </a:scene3d>
          </p:grpSpPr>
          <p:sp>
            <p:nvSpPr>
              <p:cNvPr id="161" name="文本框 206"/>
              <p:cNvSpPr txBox="1"/>
              <p:nvPr>
                <p:custDataLst>
                  <p:tags r:id="rId8"/>
                </p:custDataLst>
              </p:nvPr>
            </p:nvSpPr>
            <p:spPr>
              <a:xfrm>
                <a:off x="4118196" y="-53393"/>
                <a:ext cx="1000117" cy="359061"/>
              </a:xfrm>
              <a:prstGeom prst="rect">
                <a:avLst/>
              </a:prstGeom>
              <a:noFill/>
            </p:spPr>
            <p:txBody>
              <a:bodyPr>
                <a:spAutoFit/>
              </a:bodyPr>
              <a:lstStyle/>
              <a:p>
                <a:pPr algn="ctr">
                  <a:defRPr/>
                </a:pPr>
                <a:r>
                  <a:rPr lang="en-US" altLang="zh-CN" noProof="1">
                    <a:solidFill>
                      <a:schemeClr val="tx1">
                        <a:lumMod val="75000"/>
                        <a:lumOff val="25000"/>
                      </a:schemeClr>
                    </a:solidFill>
                    <a:latin typeface="微软雅黑" panose="020B0503020204020204" pitchFamily="34" charset="-122"/>
                    <a:ea typeface="微软雅黑" panose="020B0503020204020204" pitchFamily="34" charset="-122"/>
                  </a:rPr>
                  <a:t>03</a:t>
                </a:r>
                <a:endParaRPr lang="zh-CN" altLang="en-US" noProof="1">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62" name="文本框 207"/>
              <p:cNvSpPr txBox="1"/>
              <p:nvPr>
                <p:custDataLst>
                  <p:tags r:id="rId9"/>
                </p:custDataLst>
              </p:nvPr>
            </p:nvSpPr>
            <p:spPr>
              <a:xfrm>
                <a:off x="4188959" y="1731248"/>
                <a:ext cx="895896" cy="269296"/>
              </a:xfrm>
              <a:prstGeom prst="rect">
                <a:avLst/>
              </a:prstGeom>
              <a:noFill/>
            </p:spPr>
            <p:txBody>
              <a:bodyPr>
                <a:spAutoFit/>
              </a:bodyPr>
              <a:lstStyle/>
              <a:p>
                <a:pPr algn="ctr">
                  <a:defRPr/>
                </a:pPr>
                <a:endParaRPr lang="zh-CN" altLang="en-US" sz="1200" noProof="1">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sp>
        <p:nvSpPr>
          <p:cNvPr id="17416" name="文本框 1"/>
          <p:cNvSpPr txBox="1">
            <a:spLocks noChangeArrowheads="1"/>
          </p:cNvSpPr>
          <p:nvPr>
            <p:custDataLst>
              <p:tags r:id="rId2"/>
            </p:custDataLst>
          </p:nvPr>
        </p:nvSpPr>
        <p:spPr bwMode="auto">
          <a:xfrm>
            <a:off x="5445760" y="2768624"/>
            <a:ext cx="1975485" cy="408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dirty="0" smtClean="0">
                <a:solidFill>
                  <a:schemeClr val="bg1"/>
                </a:solidFill>
                <a:latin typeface="微软雅黑" pitchFamily="34" charset="-122"/>
                <a:ea typeface="微软雅黑" pitchFamily="34" charset="-122"/>
              </a:rPr>
              <a:t>白帝城拥有多座城门，发现的有东门、小北门、大北门、皇殿台瓮城门（桑閤门）、小西门、西门等。东、西城门靠近长江。</a:t>
            </a:r>
            <a:endParaRPr lang="zh-CN" altLang="en-US" sz="2000" dirty="0">
              <a:solidFill>
                <a:schemeClr val="bg1"/>
              </a:solidFill>
              <a:latin typeface="微软雅黑" pitchFamily="34" charset="-122"/>
              <a:ea typeface="微软雅黑" pitchFamily="34" charset="-122"/>
              <a:cs typeface="微软雅黑" panose="020B0503020204020204" pitchFamily="34" charset="-122"/>
            </a:endParaRPr>
          </a:p>
        </p:txBody>
      </p:sp>
      <p:sp>
        <p:nvSpPr>
          <p:cNvPr id="17417" name="文本框 2"/>
          <p:cNvSpPr txBox="1">
            <a:spLocks noChangeArrowheads="1"/>
          </p:cNvSpPr>
          <p:nvPr>
            <p:custDataLst>
              <p:tags r:id="rId3"/>
            </p:custDataLst>
          </p:nvPr>
        </p:nvSpPr>
        <p:spPr bwMode="auto">
          <a:xfrm>
            <a:off x="7524750" y="2850515"/>
            <a:ext cx="2261235"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smtClean="0">
                <a:solidFill>
                  <a:srgbClr val="86975F"/>
                </a:solidFill>
                <a:latin typeface="微软雅黑" pitchFamily="34" charset="-122"/>
                <a:ea typeface="微软雅黑" pitchFamily="34" charset="-122"/>
              </a:rPr>
              <a:t>白帝城筑造是在历代筑城基础上增补及修建而成，白帝城存在城套城、城压城的现象，南宋宋元战争山城则是城连城、城中城、城外城的防御体系，具有强烈的军事堡垒特征。</a:t>
            </a:r>
            <a:endParaRPr lang="zh-CN" altLang="en-US" sz="2000" dirty="0">
              <a:solidFill>
                <a:srgbClr val="86975F"/>
              </a:solidFill>
              <a:latin typeface="微软雅黑" pitchFamily="34" charset="-122"/>
              <a:ea typeface="微软雅黑" pitchFamily="34" charset="-122"/>
            </a:endParaRPr>
          </a:p>
        </p:txBody>
      </p:sp>
      <p:sp>
        <p:nvSpPr>
          <p:cNvPr id="17418" name="文本框 3"/>
          <p:cNvSpPr txBox="1">
            <a:spLocks noChangeArrowheads="1"/>
          </p:cNvSpPr>
          <p:nvPr>
            <p:custDataLst>
              <p:tags r:id="rId4"/>
            </p:custDataLst>
          </p:nvPr>
        </p:nvSpPr>
        <p:spPr bwMode="auto">
          <a:xfrm>
            <a:off x="9888220" y="2657475"/>
            <a:ext cx="2202180" cy="2492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1600" dirty="0">
                <a:solidFill>
                  <a:schemeClr val="bg1"/>
                </a:solidFill>
                <a:latin typeface="微软雅黑" panose="020B0503020204020204" pitchFamily="34" charset="-122"/>
                <a:ea typeface="微软雅黑" panose="020B0503020204020204" pitchFamily="34" charset="-122"/>
                <a:sym typeface="宋体" panose="02010600030101010101" pitchFamily="2" charset="-122"/>
              </a:rPr>
              <a:t>             </a:t>
            </a:r>
          </a:p>
          <a:p>
            <a:r>
              <a:rPr lang="en-US" sz="2000" dirty="0" smtClean="0">
                <a:solidFill>
                  <a:schemeClr val="bg1"/>
                </a:solidFill>
                <a:latin typeface="微软雅黑" pitchFamily="34" charset="-122"/>
                <a:ea typeface="微软雅黑" pitchFamily="34" charset="-122"/>
              </a:rPr>
              <a:t>2020</a:t>
            </a:r>
            <a:r>
              <a:rPr lang="zh-CN" altLang="en-US" sz="2000" dirty="0" smtClean="0">
                <a:solidFill>
                  <a:schemeClr val="bg1"/>
                </a:solidFill>
                <a:latin typeface="微软雅黑" pitchFamily="34" charset="-122"/>
                <a:ea typeface="微软雅黑" pitchFamily="34" charset="-122"/>
              </a:rPr>
              <a:t>年</a:t>
            </a:r>
            <a:r>
              <a:rPr lang="en-US" sz="2000" dirty="0" smtClean="0">
                <a:solidFill>
                  <a:schemeClr val="bg1"/>
                </a:solidFill>
                <a:latin typeface="微软雅黑" pitchFamily="34" charset="-122"/>
                <a:ea typeface="微软雅黑" pitchFamily="34" charset="-122"/>
              </a:rPr>
              <a:t>11</a:t>
            </a:r>
            <a:r>
              <a:rPr lang="zh-CN" altLang="en-US" sz="2000" dirty="0" smtClean="0">
                <a:solidFill>
                  <a:schemeClr val="bg1"/>
                </a:solidFill>
                <a:latin typeface="微软雅黑" pitchFamily="34" charset="-122"/>
                <a:ea typeface="微软雅黑" pitchFamily="34" charset="-122"/>
              </a:rPr>
              <a:t>月</a:t>
            </a:r>
            <a:r>
              <a:rPr lang="en-US" sz="2000" dirty="0" smtClean="0">
                <a:solidFill>
                  <a:schemeClr val="bg1"/>
                </a:solidFill>
                <a:latin typeface="微软雅黑" pitchFamily="34" charset="-122"/>
                <a:ea typeface="微软雅黑" pitchFamily="34" charset="-122"/>
              </a:rPr>
              <a:t>18</a:t>
            </a:r>
            <a:r>
              <a:rPr lang="zh-CN" altLang="en-US" sz="2000" dirty="0" smtClean="0">
                <a:solidFill>
                  <a:schemeClr val="bg1"/>
                </a:solidFill>
                <a:latin typeface="微软雅黑" pitchFamily="34" charset="-122"/>
                <a:ea typeface="微软雅黑" pitchFamily="34" charset="-122"/>
              </a:rPr>
              <a:t>日，当选</a:t>
            </a:r>
            <a:r>
              <a:rPr lang="en-US" sz="2000" dirty="0" smtClean="0">
                <a:solidFill>
                  <a:schemeClr val="bg1"/>
                </a:solidFill>
                <a:latin typeface="微软雅黑" pitchFamily="34" charset="-122"/>
                <a:ea typeface="微软雅黑" pitchFamily="34" charset="-122"/>
              </a:rPr>
              <a:t>“</a:t>
            </a:r>
            <a:r>
              <a:rPr lang="zh-CN" altLang="en-US" sz="2000" dirty="0" smtClean="0">
                <a:solidFill>
                  <a:schemeClr val="bg1"/>
                </a:solidFill>
                <a:latin typeface="微软雅黑" pitchFamily="34" charset="-122"/>
                <a:ea typeface="微软雅黑" pitchFamily="34" charset="-122"/>
              </a:rPr>
              <a:t>巴蜀文化旅游走廊新地标</a:t>
            </a:r>
            <a:r>
              <a:rPr lang="en-US" sz="2000" dirty="0" smtClean="0">
                <a:solidFill>
                  <a:schemeClr val="bg1"/>
                </a:solidFill>
                <a:latin typeface="微软雅黑" pitchFamily="34" charset="-122"/>
                <a:ea typeface="微软雅黑" pitchFamily="34" charset="-122"/>
              </a:rPr>
              <a:t>”</a:t>
            </a:r>
            <a:r>
              <a:rPr lang="zh-CN" altLang="en-US" sz="2000" dirty="0" smtClean="0">
                <a:solidFill>
                  <a:schemeClr val="bg1"/>
                </a:solidFill>
                <a:latin typeface="微软雅黑" pitchFamily="34" charset="-122"/>
                <a:ea typeface="微软雅黑" pitchFamily="34" charset="-122"/>
              </a:rPr>
              <a:t>。</a:t>
            </a:r>
            <a:r>
              <a:rPr lang="en-US" sz="2000" dirty="0" smtClean="0">
                <a:solidFill>
                  <a:schemeClr val="bg1"/>
                </a:solidFill>
                <a:latin typeface="微软雅黑" pitchFamily="34" charset="-122"/>
                <a:ea typeface="微软雅黑" pitchFamily="34" charset="-122"/>
              </a:rPr>
              <a:t>2022</a:t>
            </a:r>
            <a:r>
              <a:rPr lang="zh-CN" altLang="en-US" sz="2000" dirty="0" smtClean="0">
                <a:solidFill>
                  <a:schemeClr val="bg1"/>
                </a:solidFill>
                <a:latin typeface="微软雅黑" pitchFamily="34" charset="-122"/>
                <a:ea typeface="微软雅黑" pitchFamily="34" charset="-122"/>
              </a:rPr>
              <a:t>年</a:t>
            </a:r>
            <a:r>
              <a:rPr lang="en-US" sz="2000" dirty="0" smtClean="0">
                <a:solidFill>
                  <a:schemeClr val="bg1"/>
                </a:solidFill>
                <a:latin typeface="微软雅黑" pitchFamily="34" charset="-122"/>
                <a:ea typeface="微软雅黑" pitchFamily="34" charset="-122"/>
              </a:rPr>
              <a:t>1</a:t>
            </a:r>
            <a:r>
              <a:rPr lang="zh-CN" altLang="en-US" sz="2000" dirty="0" smtClean="0">
                <a:solidFill>
                  <a:schemeClr val="bg1"/>
                </a:solidFill>
                <a:latin typeface="微软雅黑" pitchFamily="34" charset="-122"/>
                <a:ea typeface="微软雅黑" pitchFamily="34" charset="-122"/>
              </a:rPr>
              <a:t>月，白帝城被列入重庆首批历史名园名单。</a:t>
            </a:r>
            <a:endParaRPr lang="zh-CN" altLang="en-US" sz="2000" dirty="0">
              <a:solidFill>
                <a:schemeClr val="bg1"/>
              </a:solidFill>
              <a:latin typeface="微软雅黑" pitchFamily="34" charset="-122"/>
              <a:ea typeface="微软雅黑" pitchFamily="34" charset="-122"/>
            </a:endParaRPr>
          </a:p>
        </p:txBody>
      </p:sp>
      <p:sp>
        <p:nvSpPr>
          <p:cNvPr id="17" name="Freeform 6"/>
          <p:cNvSpPr>
            <a:spLocks noChangeArrowheads="1"/>
          </p:cNvSpPr>
          <p:nvPr>
            <p:custDataLst>
              <p:tags r:id="rId5"/>
            </p:custDataLst>
          </p:nvPr>
        </p:nvSpPr>
        <p:spPr bwMode="auto">
          <a:xfrm>
            <a:off x="5160645"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r>
              <a:rPr lang="zh-CN" altLang="en-US" sz="2000" b="1" spc="1200" dirty="0" smtClean="0">
                <a:solidFill>
                  <a:schemeClr val="bg1"/>
                </a:solidFill>
                <a:latin typeface="黑体" panose="02010609060101010101" charset="-122"/>
                <a:ea typeface="黑体" panose="02010609060101010101" charset="-122"/>
                <a:sym typeface="+mn-ea"/>
              </a:rPr>
              <a:t>专题六</a:t>
            </a:r>
            <a:endParaRPr lang="zh-CN" altLang="en-US" sz="2000" b="1" spc="1200" dirty="0">
              <a:solidFill>
                <a:schemeClr val="bg1"/>
              </a:solidFill>
              <a:latin typeface="黑体" panose="02010609060101010101" charset="-122"/>
              <a:ea typeface="黑体" panose="02010609060101010101" charset="-122"/>
            </a:endParaRPr>
          </a:p>
        </p:txBody>
      </p:sp>
      <p:pic>
        <p:nvPicPr>
          <p:cNvPr id="1026" name="Picture 2" descr="D:\2023年------------------------编书\杨洋---图片合集\专题六图片合集\专题六情景一图片\白帝城.jpg"/>
          <p:cNvPicPr>
            <a:picLocks noChangeAspect="1" noChangeArrowheads="1"/>
          </p:cNvPicPr>
          <p:nvPr/>
        </p:nvPicPr>
        <p:blipFill>
          <a:blip r:embed="rId35"/>
          <a:srcRect/>
          <a:stretch>
            <a:fillRect/>
          </a:stretch>
        </p:blipFill>
        <p:spPr bwMode="auto">
          <a:xfrm>
            <a:off x="167440" y="2500306"/>
            <a:ext cx="4983169" cy="342902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000"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childTnLst>
                          </p:cTn>
                        </p:par>
                        <p:par>
                          <p:cTn id="16" fill="hold">
                            <p:stCondLst>
                              <p:cond delay="2500"/>
                            </p:stCondLst>
                            <p:childTnLst>
                              <p:par>
                                <p:cTn id="17" presetID="17"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ppt_x</p:attrName>
                                        </p:attrNameLst>
                                      </p:cBhvr>
                                      <p:tavLst>
                                        <p:tav tm="0">
                                          <p:val>
                                            <p:strVal val="#ppt_x-#ppt_w/2"/>
                                          </p:val>
                                        </p:tav>
                                        <p:tav tm="100000">
                                          <p:val>
                                            <p:strVal val="#ppt_x"/>
                                          </p:val>
                                        </p:tav>
                                      </p:tavLst>
                                    </p:anim>
                                    <p:anim calcmode="lin" valueType="num">
                                      <p:cBhvr>
                                        <p:cTn id="20" dur="500" fill="hold"/>
                                        <p:tgtEl>
                                          <p:spTgt spid="25"/>
                                        </p:tgtEl>
                                        <p:attrNameLst>
                                          <p:attrName>ppt_y</p:attrName>
                                        </p:attrNameLst>
                                      </p:cBhvr>
                                      <p:tavLst>
                                        <p:tav tm="0">
                                          <p:val>
                                            <p:strVal val="#ppt_y"/>
                                          </p:val>
                                        </p:tav>
                                        <p:tav tm="100000">
                                          <p:val>
                                            <p:strVal val="#ppt_y"/>
                                          </p:val>
                                        </p:tav>
                                      </p:tavLst>
                                    </p:anim>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strVal val="#ppt_h"/>
                                          </p:val>
                                        </p:tav>
                                        <p:tav tm="100000">
                                          <p:val>
                                            <p:strVal val="#ppt_h"/>
                                          </p:val>
                                        </p:tav>
                                      </p:tavLst>
                                    </p:anim>
                                  </p:childTnLst>
                                </p:cTn>
                              </p:par>
                            </p:childTnLst>
                          </p:cTn>
                        </p:par>
                        <p:par>
                          <p:cTn id="23" fill="hold">
                            <p:stCondLst>
                              <p:cond delay="3000"/>
                            </p:stCondLst>
                            <p:childTnLst>
                              <p:par>
                                <p:cTn id="24" presetID="42" presetClass="entr" presetSubtype="0" fill="hold" grpId="0" nodeType="afterEffect">
                                  <p:stCondLst>
                                    <p:cond delay="0"/>
                                  </p:stCondLst>
                                  <p:childTnLst>
                                    <p:set>
                                      <p:cBhvr>
                                        <p:cTn id="25" dur="1" fill="hold">
                                          <p:stCondLst>
                                            <p:cond delay="0"/>
                                          </p:stCondLst>
                                        </p:cTn>
                                        <p:tgtEl>
                                          <p:spTgt spid="17416"/>
                                        </p:tgtEl>
                                        <p:attrNameLst>
                                          <p:attrName>style.visibility</p:attrName>
                                        </p:attrNameLst>
                                      </p:cBhvr>
                                      <p:to>
                                        <p:strVal val="visible"/>
                                      </p:to>
                                    </p:set>
                                    <p:animEffect transition="in" filter="fade">
                                      <p:cBhvr>
                                        <p:cTn id="26" dur="1000"/>
                                        <p:tgtEl>
                                          <p:spTgt spid="17416"/>
                                        </p:tgtEl>
                                      </p:cBhvr>
                                    </p:animEffect>
                                    <p:anim calcmode="lin" valueType="num">
                                      <p:cBhvr>
                                        <p:cTn id="27" dur="1000" fill="hold"/>
                                        <p:tgtEl>
                                          <p:spTgt spid="17416"/>
                                        </p:tgtEl>
                                        <p:attrNameLst>
                                          <p:attrName>ppt_x</p:attrName>
                                        </p:attrNameLst>
                                      </p:cBhvr>
                                      <p:tavLst>
                                        <p:tav tm="0">
                                          <p:val>
                                            <p:strVal val="#ppt_x"/>
                                          </p:val>
                                        </p:tav>
                                        <p:tav tm="100000">
                                          <p:val>
                                            <p:strVal val="#ppt_x"/>
                                          </p:val>
                                        </p:tav>
                                      </p:tavLst>
                                    </p:anim>
                                    <p:anim calcmode="lin" valueType="num">
                                      <p:cBhvr>
                                        <p:cTn id="28" dur="1000" fill="hold"/>
                                        <p:tgtEl>
                                          <p:spTgt spid="17416"/>
                                        </p:tgtEl>
                                        <p:attrNameLst>
                                          <p:attrName>ppt_y</p:attrName>
                                        </p:attrNameLst>
                                      </p:cBhvr>
                                      <p:tavLst>
                                        <p:tav tm="0">
                                          <p:val>
                                            <p:strVal val="#ppt_y+.1"/>
                                          </p:val>
                                        </p:tav>
                                        <p:tav tm="100000">
                                          <p:val>
                                            <p:strVal val="#ppt_y"/>
                                          </p:val>
                                        </p:tav>
                                      </p:tavLst>
                                    </p:anim>
                                  </p:childTnLst>
                                </p:cTn>
                              </p:par>
                              <p:par>
                                <p:cTn id="29" presetID="10" presetClass="entr" presetSubtype="0" fill="hold" nodeType="withEffect">
                                  <p:stCondLst>
                                    <p:cond delay="500"/>
                                  </p:stCondLst>
                                  <p:childTnLst>
                                    <p:set>
                                      <p:cBhvr>
                                        <p:cTn id="30" dur="1" fill="hold">
                                          <p:stCondLst>
                                            <p:cond delay="0"/>
                                          </p:stCondLst>
                                        </p:cTn>
                                        <p:tgtEl>
                                          <p:spTgt spid="109"/>
                                        </p:tgtEl>
                                        <p:attrNameLst>
                                          <p:attrName>style.visibility</p:attrName>
                                        </p:attrNameLst>
                                      </p:cBhvr>
                                      <p:to>
                                        <p:strVal val="visible"/>
                                      </p:to>
                                    </p:set>
                                    <p:animEffect transition="in" filter="fade">
                                      <p:cBhvr>
                                        <p:cTn id="31" dur="500"/>
                                        <p:tgtEl>
                                          <p:spTgt spid="109"/>
                                        </p:tgtEl>
                                      </p:cBhvr>
                                    </p:animEffect>
                                  </p:childTnLst>
                                </p:cTn>
                              </p:par>
                              <p:par>
                                <p:cTn id="32" presetID="17" presetClass="entr" presetSubtype="8"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 calcmode="lin" valueType="num">
                                      <p:cBhvr>
                                        <p:cTn id="34" dur="500" fill="hold"/>
                                        <p:tgtEl>
                                          <p:spTgt spid="31"/>
                                        </p:tgtEl>
                                        <p:attrNameLst>
                                          <p:attrName>ppt_x</p:attrName>
                                        </p:attrNameLst>
                                      </p:cBhvr>
                                      <p:tavLst>
                                        <p:tav tm="0">
                                          <p:val>
                                            <p:strVal val="#ppt_x-#ppt_w/2"/>
                                          </p:val>
                                        </p:tav>
                                        <p:tav tm="100000">
                                          <p:val>
                                            <p:strVal val="#ppt_x"/>
                                          </p:val>
                                        </p:tav>
                                      </p:tavLst>
                                    </p:anim>
                                    <p:anim calcmode="lin" valueType="num">
                                      <p:cBhvr>
                                        <p:cTn id="35" dur="500" fill="hold"/>
                                        <p:tgtEl>
                                          <p:spTgt spid="31"/>
                                        </p:tgtEl>
                                        <p:attrNameLst>
                                          <p:attrName>ppt_y</p:attrName>
                                        </p:attrNameLst>
                                      </p:cBhvr>
                                      <p:tavLst>
                                        <p:tav tm="0">
                                          <p:val>
                                            <p:strVal val="#ppt_y"/>
                                          </p:val>
                                        </p:tav>
                                        <p:tav tm="100000">
                                          <p:val>
                                            <p:strVal val="#ppt_y"/>
                                          </p:val>
                                        </p:tav>
                                      </p:tavLst>
                                    </p:anim>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strVal val="#ppt_h"/>
                                          </p:val>
                                        </p:tav>
                                        <p:tav tm="100000">
                                          <p:val>
                                            <p:strVal val="#ppt_h"/>
                                          </p:val>
                                        </p:tav>
                                      </p:tavLst>
                                    </p:anim>
                                  </p:childTnLst>
                                </p:cTn>
                              </p:par>
                            </p:childTnLst>
                          </p:cTn>
                        </p:par>
                        <p:par>
                          <p:cTn id="38" fill="hold">
                            <p:stCondLst>
                              <p:cond delay="4000"/>
                            </p:stCondLst>
                            <p:childTnLst>
                              <p:par>
                                <p:cTn id="39" presetID="42" presetClass="entr" presetSubtype="0" fill="hold" grpId="0" nodeType="afterEffect">
                                  <p:stCondLst>
                                    <p:cond delay="0"/>
                                  </p:stCondLst>
                                  <p:childTnLst>
                                    <p:set>
                                      <p:cBhvr>
                                        <p:cTn id="40" dur="1" fill="hold">
                                          <p:stCondLst>
                                            <p:cond delay="0"/>
                                          </p:stCondLst>
                                        </p:cTn>
                                        <p:tgtEl>
                                          <p:spTgt spid="17417"/>
                                        </p:tgtEl>
                                        <p:attrNameLst>
                                          <p:attrName>style.visibility</p:attrName>
                                        </p:attrNameLst>
                                      </p:cBhvr>
                                      <p:to>
                                        <p:strVal val="visible"/>
                                      </p:to>
                                    </p:set>
                                    <p:animEffect transition="in" filter="fade">
                                      <p:cBhvr>
                                        <p:cTn id="41" dur="1000"/>
                                        <p:tgtEl>
                                          <p:spTgt spid="17417"/>
                                        </p:tgtEl>
                                      </p:cBhvr>
                                    </p:animEffect>
                                    <p:anim calcmode="lin" valueType="num">
                                      <p:cBhvr>
                                        <p:cTn id="42" dur="1000" fill="hold"/>
                                        <p:tgtEl>
                                          <p:spTgt spid="17417"/>
                                        </p:tgtEl>
                                        <p:attrNameLst>
                                          <p:attrName>ppt_x</p:attrName>
                                        </p:attrNameLst>
                                      </p:cBhvr>
                                      <p:tavLst>
                                        <p:tav tm="0">
                                          <p:val>
                                            <p:strVal val="#ppt_x"/>
                                          </p:val>
                                        </p:tav>
                                        <p:tav tm="100000">
                                          <p:val>
                                            <p:strVal val="#ppt_x"/>
                                          </p:val>
                                        </p:tav>
                                      </p:tavLst>
                                    </p:anim>
                                    <p:anim calcmode="lin" valueType="num">
                                      <p:cBhvr>
                                        <p:cTn id="43" dur="1000" fill="hold"/>
                                        <p:tgtEl>
                                          <p:spTgt spid="17417"/>
                                        </p:tgtEl>
                                        <p:attrNameLst>
                                          <p:attrName>ppt_y</p:attrName>
                                        </p:attrNameLst>
                                      </p:cBhvr>
                                      <p:tavLst>
                                        <p:tav tm="0">
                                          <p:val>
                                            <p:strVal val="#ppt_y+.1"/>
                                          </p:val>
                                        </p:tav>
                                        <p:tav tm="100000">
                                          <p:val>
                                            <p:strVal val="#ppt_y"/>
                                          </p:val>
                                        </p:tav>
                                      </p:tavLst>
                                    </p:anim>
                                  </p:childTnLst>
                                </p:cTn>
                              </p:par>
                              <p:par>
                                <p:cTn id="44" presetID="17" presetClass="entr" presetSubtype="8" fill="hold" nodeType="withEffect">
                                  <p:stCondLst>
                                    <p:cond delay="10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ppt_x</p:attrName>
                                        </p:attrNameLst>
                                      </p:cBhvr>
                                      <p:tavLst>
                                        <p:tav tm="0">
                                          <p:val>
                                            <p:strVal val="#ppt_x-#ppt_w/2"/>
                                          </p:val>
                                        </p:tav>
                                        <p:tav tm="100000">
                                          <p:val>
                                            <p:strVal val="#ppt_x"/>
                                          </p:val>
                                        </p:tav>
                                      </p:tavLst>
                                    </p:anim>
                                    <p:anim calcmode="lin" valueType="num">
                                      <p:cBhvr>
                                        <p:cTn id="47" dur="500" fill="hold"/>
                                        <p:tgtEl>
                                          <p:spTgt spid="37"/>
                                        </p:tgtEl>
                                        <p:attrNameLst>
                                          <p:attrName>ppt_y</p:attrName>
                                        </p:attrNameLst>
                                      </p:cBhvr>
                                      <p:tavLst>
                                        <p:tav tm="0">
                                          <p:val>
                                            <p:strVal val="#ppt_y"/>
                                          </p:val>
                                        </p:tav>
                                        <p:tav tm="100000">
                                          <p:val>
                                            <p:strVal val="#ppt_y"/>
                                          </p:val>
                                        </p:tav>
                                      </p:tavLst>
                                    </p:anim>
                                    <p:anim calcmode="lin" valueType="num">
                                      <p:cBhvr>
                                        <p:cTn id="48" dur="500" fill="hold"/>
                                        <p:tgtEl>
                                          <p:spTgt spid="37"/>
                                        </p:tgtEl>
                                        <p:attrNameLst>
                                          <p:attrName>ppt_w</p:attrName>
                                        </p:attrNameLst>
                                      </p:cBhvr>
                                      <p:tavLst>
                                        <p:tav tm="0">
                                          <p:val>
                                            <p:fltVal val="0"/>
                                          </p:val>
                                        </p:tav>
                                        <p:tav tm="100000">
                                          <p:val>
                                            <p:strVal val="#ppt_w"/>
                                          </p:val>
                                        </p:tav>
                                      </p:tavLst>
                                    </p:anim>
                                    <p:anim calcmode="lin" valueType="num">
                                      <p:cBhvr>
                                        <p:cTn id="49" dur="500" fill="hold"/>
                                        <p:tgtEl>
                                          <p:spTgt spid="37"/>
                                        </p:tgtEl>
                                        <p:attrNameLst>
                                          <p:attrName>ppt_h</p:attrName>
                                        </p:attrNameLst>
                                      </p:cBhvr>
                                      <p:tavLst>
                                        <p:tav tm="0">
                                          <p:val>
                                            <p:strVal val="#ppt_h"/>
                                          </p:val>
                                        </p:tav>
                                        <p:tav tm="100000">
                                          <p:val>
                                            <p:strVal val="#ppt_h"/>
                                          </p:val>
                                        </p:tav>
                                      </p:tavLst>
                                    </p:anim>
                                  </p:childTnLst>
                                </p:cTn>
                              </p:par>
                            </p:childTnLst>
                          </p:cTn>
                        </p:par>
                        <p:par>
                          <p:cTn id="50" fill="hold">
                            <p:stCondLst>
                              <p:cond delay="5500"/>
                            </p:stCondLst>
                            <p:childTnLst>
                              <p:par>
                                <p:cTn id="51" presetID="42" presetClass="entr" presetSubtype="0" fill="hold" grpId="0" nodeType="afterEffect">
                                  <p:stCondLst>
                                    <p:cond delay="0"/>
                                  </p:stCondLst>
                                  <p:childTnLst>
                                    <p:set>
                                      <p:cBhvr>
                                        <p:cTn id="52" dur="1" fill="hold">
                                          <p:stCondLst>
                                            <p:cond delay="0"/>
                                          </p:stCondLst>
                                        </p:cTn>
                                        <p:tgtEl>
                                          <p:spTgt spid="17418"/>
                                        </p:tgtEl>
                                        <p:attrNameLst>
                                          <p:attrName>style.visibility</p:attrName>
                                        </p:attrNameLst>
                                      </p:cBhvr>
                                      <p:to>
                                        <p:strVal val="visible"/>
                                      </p:to>
                                    </p:set>
                                    <p:animEffect transition="in" filter="fade">
                                      <p:cBhvr>
                                        <p:cTn id="53" dur="1000"/>
                                        <p:tgtEl>
                                          <p:spTgt spid="17418"/>
                                        </p:tgtEl>
                                      </p:cBhvr>
                                    </p:animEffect>
                                    <p:anim calcmode="lin" valueType="num">
                                      <p:cBhvr>
                                        <p:cTn id="54" dur="1000" fill="hold"/>
                                        <p:tgtEl>
                                          <p:spTgt spid="17418"/>
                                        </p:tgtEl>
                                        <p:attrNameLst>
                                          <p:attrName>ppt_x</p:attrName>
                                        </p:attrNameLst>
                                      </p:cBhvr>
                                      <p:tavLst>
                                        <p:tav tm="0">
                                          <p:val>
                                            <p:strVal val="#ppt_x"/>
                                          </p:val>
                                        </p:tav>
                                        <p:tav tm="100000">
                                          <p:val>
                                            <p:strVal val="#ppt_x"/>
                                          </p:val>
                                        </p:tav>
                                      </p:tavLst>
                                    </p:anim>
                                    <p:anim calcmode="lin" valueType="num">
                                      <p:cBhvr>
                                        <p:cTn id="55" dur="1000" fill="hold"/>
                                        <p:tgtEl>
                                          <p:spTgt spid="174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7416" grpId="0"/>
      <p:bldP spid="17417" grpId="0"/>
      <p:bldP spid="1741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8" name="图片 1" descr="11"/>
          <p:cNvPicPr>
            <a:picLocks noChangeAspect="1" noChangeArrowheads="1"/>
          </p:cNvPicPr>
          <p:nvPr/>
        </p:nvPicPr>
        <p:blipFill>
          <a:blip r:embed="rId4">
            <a:extLst>
              <a:ext uri="{28A0092B-C50C-407E-A947-70E740481C1C}">
                <a14:useLocalDpi xmlns:a14="http://schemas.microsoft.com/office/drawing/2010/main" xmlns="" val="0"/>
              </a:ext>
            </a:extLst>
          </a:blip>
          <a:srcRect t="37975" b="41437"/>
          <a:stretch>
            <a:fillRect/>
          </a:stretch>
        </p:blipFill>
        <p:spPr bwMode="auto">
          <a:xfrm>
            <a:off x="394495" y="2724151"/>
            <a:ext cx="11453284" cy="334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图片 2" descr="22"/>
          <p:cNvPicPr>
            <a:picLocks noChangeAspect="1" noChangeArrowheads="1"/>
          </p:cNvPicPr>
          <p:nvPr/>
        </p:nvPicPr>
        <p:blipFill>
          <a:blip r:embed="rId5">
            <a:extLst>
              <a:ext uri="{28A0092B-C50C-407E-A947-70E740481C1C}">
                <a14:useLocalDpi xmlns:a14="http://schemas.microsoft.com/office/drawing/2010/main" xmlns="" val="0"/>
              </a:ext>
            </a:extLst>
          </a:blip>
          <a:srcRect t="31660" b="35240"/>
          <a:stretch>
            <a:fillRect/>
          </a:stretch>
        </p:blipFill>
        <p:spPr bwMode="auto">
          <a:xfrm>
            <a:off x="1463412" y="1140884"/>
            <a:ext cx="8911167" cy="4171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组合 5"/>
          <p:cNvGrpSpPr/>
          <p:nvPr/>
        </p:nvGrpSpPr>
        <p:grpSpPr bwMode="auto">
          <a:xfrm>
            <a:off x="3842545" y="2423584"/>
            <a:ext cx="5141383" cy="776816"/>
            <a:chOff x="4537" y="2862"/>
            <a:chExt cx="6073" cy="918"/>
          </a:xfrm>
        </p:grpSpPr>
        <p:sp>
          <p:nvSpPr>
            <p:cNvPr id="4101" name="文本框 4"/>
            <p:cNvSpPr txBox="1">
              <a:spLocks noChangeArrowheads="1"/>
            </p:cNvSpPr>
            <p:nvPr/>
          </p:nvSpPr>
          <p:spPr bwMode="auto">
            <a:xfrm>
              <a:off x="5456" y="2862"/>
              <a:ext cx="5154" cy="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265" b="1">
                  <a:solidFill>
                    <a:srgbClr val="C79F61"/>
                  </a:solidFill>
                  <a:latin typeface="微软雅黑" panose="020B0503020204020204" pitchFamily="34" charset="-122"/>
                  <a:ea typeface="微软雅黑" panose="020B0503020204020204" pitchFamily="34" charset="-122"/>
                </a:rPr>
                <a:t>品</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美</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入</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我</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心</a:t>
              </a:r>
            </a:p>
          </p:txBody>
        </p:sp>
        <p:sp>
          <p:nvSpPr>
            <p:cNvPr id="40" name="椭圆 39"/>
            <p:cNvSpPr/>
            <p:nvPr/>
          </p:nvSpPr>
          <p:spPr>
            <a:xfrm>
              <a:off x="4537" y="2930"/>
              <a:ext cx="918" cy="850"/>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肆</a:t>
              </a: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8755" y="1217295"/>
            <a:ext cx="11900535" cy="5344085"/>
            <a:chOff x="313" y="788"/>
            <a:chExt cx="18741" cy="9545"/>
          </a:xfrm>
        </p:grpSpPr>
        <p:sp>
          <p:nvSpPr>
            <p:cNvPr id="7" name="圆角淘宝店chenying0907出品 18"/>
            <p:cNvSpPr/>
            <p:nvPr>
              <p:custDataLst>
                <p:tags r:id="rId4"/>
              </p:custDataLst>
            </p:nvPr>
          </p:nvSpPr>
          <p:spPr>
            <a:xfrm flipH="1">
              <a:off x="313" y="788"/>
              <a:ext cx="18741" cy="9545"/>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anchor="ctr"/>
            <a:lstStyle/>
            <a:p>
              <a:pPr algn="ctr">
                <a:defRPr/>
              </a:pPr>
              <a:endParaRPr lang="zh-CN" altLang="en-US" sz="1865" noProof="1">
                <a:solidFill>
                  <a:schemeClr val="tx2">
                    <a:lumMod val="50000"/>
                  </a:schemeClr>
                </a:solidFill>
                <a:latin typeface="微软雅黑" panose="020B0503020204020204" pitchFamily="34" charset="-122"/>
                <a:ea typeface="微软雅黑" panose="020B0503020204020204" pitchFamily="34" charset="-122"/>
              </a:endParaRPr>
            </a:p>
          </p:txBody>
        </p:sp>
        <p:sp>
          <p:nvSpPr>
            <p:cNvPr id="9224" name="淘宝店chenying0907出品 13"/>
            <p:cNvSpPr txBox="1">
              <a:spLocks noChangeArrowheads="1"/>
            </p:cNvSpPr>
            <p:nvPr>
              <p:custDataLst>
                <p:tags r:id="rId5"/>
              </p:custDataLst>
            </p:nvPr>
          </p:nvSpPr>
          <p:spPr bwMode="auto">
            <a:xfrm flipH="1">
              <a:off x="1839" y="1548"/>
              <a:ext cx="15525" cy="6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8" rIns="91416" bIns="45708">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ts val="4200"/>
                </a:lnSpc>
              </a:pPr>
              <a:r>
                <a:rPr lang="zh-CN" altLang="en-US" sz="2800" dirty="0" smtClean="0">
                  <a:solidFill>
                    <a:srgbClr val="996633"/>
                  </a:solidFill>
                  <a:latin typeface="微软雅黑" pitchFamily="34" charset="-122"/>
                  <a:ea typeface="微软雅黑" pitchFamily="34" charset="-122"/>
                </a:rPr>
                <a:t>       重庆是一个有</a:t>
              </a:r>
              <a:r>
                <a:rPr lang="en-US" sz="2800" dirty="0" smtClean="0">
                  <a:solidFill>
                    <a:srgbClr val="996633"/>
                  </a:solidFill>
                  <a:latin typeface="微软雅黑" pitchFamily="34" charset="-122"/>
                  <a:ea typeface="微软雅黑" pitchFamily="34" charset="-122"/>
                </a:rPr>
                <a:t>3000</a:t>
              </a:r>
              <a:r>
                <a:rPr lang="zh-CN" altLang="en-US" sz="2800" dirty="0" smtClean="0">
                  <a:solidFill>
                    <a:srgbClr val="996633"/>
                  </a:solidFill>
                  <a:latin typeface="微软雅黑" pitchFamily="34" charset="-122"/>
                  <a:ea typeface="微软雅黑" pitchFamily="34" charset="-122"/>
                </a:rPr>
                <a:t>多年历史的城市，古称江州，后又称巴郡、楚州、渝州、恭州。公元</a:t>
              </a:r>
              <a:r>
                <a:rPr lang="en-US" sz="2800" dirty="0" smtClean="0">
                  <a:solidFill>
                    <a:srgbClr val="996633"/>
                  </a:solidFill>
                  <a:latin typeface="微软雅黑" pitchFamily="34" charset="-122"/>
                  <a:ea typeface="微软雅黑" pitchFamily="34" charset="-122"/>
                </a:rPr>
                <a:t> 1189</a:t>
              </a:r>
              <a:r>
                <a:rPr lang="zh-CN" altLang="en-US" sz="2800" dirty="0" smtClean="0">
                  <a:solidFill>
                    <a:srgbClr val="996633"/>
                  </a:solidFill>
                  <a:latin typeface="微软雅黑" pitchFamily="34" charset="-122"/>
                  <a:ea typeface="微软雅黑" pitchFamily="34" charset="-122"/>
                </a:rPr>
                <a:t>年，宋光宗先封恭王，后即帝位，自诩“双重喜庆”，升恭州为重庆府，重庆由此得名。重庆山水相依，山是水之脊，水是山之脉，故有巴山渝水之称，因而，众多与山水相关的重庆地名，反映了重庆作为山水之城的自然地理特征。这座城市，自然地理独特，人文地理鲜明。到这里来的每一个人几乎都能感受到一种强烈的视觉冲击力和心灵震撼力。</a:t>
              </a:r>
              <a:endParaRPr lang="zh-CN" altLang="en-US" sz="2800" dirty="0">
                <a:solidFill>
                  <a:srgbClr val="996633"/>
                </a:solidFill>
                <a:latin typeface="微软雅黑" pitchFamily="34" charset="-122"/>
                <a:ea typeface="微软雅黑" pitchFamily="34" charset="-122"/>
              </a:endParaRPr>
            </a:p>
          </p:txBody>
        </p:sp>
      </p:gr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2"/>
              </p:custDataLst>
            </p:nvPr>
          </p:nvPicPr>
          <p:blipFill>
            <a:blip r:embed="rId7" cstate="print"/>
            <a:stretch>
              <a:fillRect/>
            </a:stretch>
          </p:blipFill>
          <p:spPr>
            <a:xfrm>
              <a:off x="8807" y="95"/>
              <a:ext cx="1694" cy="1287"/>
            </a:xfrm>
            <a:prstGeom prst="rect">
              <a:avLst/>
            </a:prstGeom>
          </p:spPr>
        </p:pic>
        <p:sp>
          <p:nvSpPr>
            <p:cNvPr id="53" name="矩形 52"/>
            <p:cNvSpPr/>
            <p:nvPr>
              <p:custDataLst>
                <p:tags r:id="rId3"/>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CN" altLang="en-US" b="1" spc="1200" dirty="0" smtClean="0">
                  <a:solidFill>
                    <a:schemeClr val="bg1"/>
                  </a:solidFill>
                  <a:latin typeface="黑体" panose="02010609060101010101" charset="-122"/>
                  <a:ea typeface="黑体" panose="02010609060101010101" charset="-122"/>
                  <a:sym typeface="+mn-lt"/>
                </a:rPr>
                <a:t>学习情景一</a:t>
              </a:r>
              <a:r>
                <a:rPr lang="en-US" altLang="zh-CN" b="1" spc="1200" dirty="0" smtClean="0">
                  <a:solidFill>
                    <a:schemeClr val="bg1"/>
                  </a:solidFill>
                  <a:latin typeface="黑体" panose="02010609060101010101" charset="-122"/>
                  <a:ea typeface="黑体" panose="02010609060101010101" charset="-122"/>
                  <a:sym typeface="+mn-lt"/>
                </a:rPr>
                <a:t> </a:t>
              </a:r>
              <a:r>
                <a:rPr lang="zh-CN" altLang="en-US" b="1" spc="1200" dirty="0" smtClean="0">
                  <a:solidFill>
                    <a:schemeClr val="bg1"/>
                  </a:solidFill>
                  <a:latin typeface="黑体" panose="02010609060101010101" charset="-122"/>
                  <a:ea typeface="黑体" panose="02010609060101010101" charset="-122"/>
                  <a:sym typeface="+mn-lt"/>
                </a:rPr>
                <a:t>魅力山城—重庆市</a:t>
              </a:r>
              <a:endParaRPr lang="zh-CN" altLang="en-US" b="1" spc="1200" dirty="0">
                <a:solidFill>
                  <a:schemeClr val="bg1"/>
                </a:solidFill>
                <a:latin typeface="黑体" panose="02010609060101010101" charset="-122"/>
                <a:ea typeface="黑体" panose="02010609060101010101" charset="-122"/>
                <a:sym typeface="+mn-lt"/>
              </a:endParaRPr>
            </a:p>
          </p:txBody>
        </p:sp>
      </p:grpSp>
      <p:sp>
        <p:nvSpPr>
          <p:cNvPr id="17" name="Freeform 6"/>
          <p:cNvSpPr>
            <a:spLocks noChangeArrowheads="1"/>
          </p:cNvSpPr>
          <p:nvPr>
            <p:custDataLst>
              <p:tags r:id="rId1"/>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r>
              <a:rPr lang="zh-CN" altLang="en-US" sz="2000" b="1" spc="1200" dirty="0" smtClean="0">
                <a:solidFill>
                  <a:schemeClr val="bg1"/>
                </a:solidFill>
                <a:latin typeface="黑体" panose="02010609060101010101" charset="-122"/>
                <a:ea typeface="黑体" panose="02010609060101010101" charset="-122"/>
                <a:sym typeface="+mn-ea"/>
              </a:rPr>
              <a:t>专题六</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8" name="图片 1" descr="11"/>
          <p:cNvPicPr>
            <a:picLocks noChangeAspect="1" noChangeArrowheads="1"/>
          </p:cNvPicPr>
          <p:nvPr/>
        </p:nvPicPr>
        <p:blipFill>
          <a:blip r:embed="rId4">
            <a:extLst>
              <a:ext uri="{28A0092B-C50C-407E-A947-70E740481C1C}">
                <a14:useLocalDpi xmlns:a14="http://schemas.microsoft.com/office/drawing/2010/main" xmlns="" val="0"/>
              </a:ext>
            </a:extLst>
          </a:blip>
          <a:srcRect t="37975" b="41437"/>
          <a:stretch>
            <a:fillRect/>
          </a:stretch>
        </p:blipFill>
        <p:spPr bwMode="auto">
          <a:xfrm>
            <a:off x="394495" y="2724151"/>
            <a:ext cx="11453284" cy="334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图片 2" descr="22"/>
          <p:cNvPicPr>
            <a:picLocks noChangeAspect="1" noChangeArrowheads="1"/>
          </p:cNvPicPr>
          <p:nvPr/>
        </p:nvPicPr>
        <p:blipFill>
          <a:blip r:embed="rId5">
            <a:extLst>
              <a:ext uri="{28A0092B-C50C-407E-A947-70E740481C1C}">
                <a14:useLocalDpi xmlns:a14="http://schemas.microsoft.com/office/drawing/2010/main" xmlns="" val="0"/>
              </a:ext>
            </a:extLst>
          </a:blip>
          <a:srcRect t="31660" b="35240"/>
          <a:stretch>
            <a:fillRect/>
          </a:stretch>
        </p:blipFill>
        <p:spPr bwMode="auto">
          <a:xfrm>
            <a:off x="1463412" y="1140884"/>
            <a:ext cx="8911167" cy="4171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组合 5"/>
          <p:cNvGrpSpPr/>
          <p:nvPr/>
        </p:nvGrpSpPr>
        <p:grpSpPr bwMode="auto">
          <a:xfrm>
            <a:off x="3842545" y="2423584"/>
            <a:ext cx="5141383" cy="776816"/>
            <a:chOff x="4537" y="2862"/>
            <a:chExt cx="6073" cy="918"/>
          </a:xfrm>
        </p:grpSpPr>
        <p:sp>
          <p:nvSpPr>
            <p:cNvPr id="4101" name="文本框 4"/>
            <p:cNvSpPr txBox="1">
              <a:spLocks noChangeArrowheads="1"/>
            </p:cNvSpPr>
            <p:nvPr/>
          </p:nvSpPr>
          <p:spPr bwMode="auto">
            <a:xfrm>
              <a:off x="5456" y="2862"/>
              <a:ext cx="5154" cy="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265" b="1">
                  <a:solidFill>
                    <a:srgbClr val="C79F61"/>
                  </a:solidFill>
                  <a:latin typeface="微软雅黑" panose="020B0503020204020204" pitchFamily="34" charset="-122"/>
                  <a:ea typeface="微软雅黑" panose="020B0503020204020204" pitchFamily="34" charset="-122"/>
                </a:rPr>
                <a:t>析</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美</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做</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实</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践</a:t>
              </a:r>
            </a:p>
          </p:txBody>
        </p:sp>
        <p:sp>
          <p:nvSpPr>
            <p:cNvPr id="40" name="椭圆 39"/>
            <p:cNvSpPr/>
            <p:nvPr/>
          </p:nvSpPr>
          <p:spPr>
            <a:xfrm>
              <a:off x="4537" y="2930"/>
              <a:ext cx="918" cy="850"/>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伍</a:t>
              </a: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 220"/>
          <p:cNvSpPr/>
          <p:nvPr/>
        </p:nvSpPr>
        <p:spPr>
          <a:xfrm>
            <a:off x="2784212" y="1574801"/>
            <a:ext cx="8894233" cy="4620684"/>
          </a:xfrm>
          <a:prstGeom prst="homePlate">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noProof="1">
              <a:solidFill>
                <a:srgbClr val="FFFFFF"/>
              </a:solidFill>
            </a:endParaRPr>
          </a:p>
        </p:txBody>
      </p:sp>
      <p:sp>
        <p:nvSpPr>
          <p:cNvPr id="10250" name="文本框 14340"/>
          <p:cNvSpPr txBox="1">
            <a:spLocks noChangeArrowheads="1"/>
          </p:cNvSpPr>
          <p:nvPr>
            <p:custDataLst>
              <p:tags r:id="rId1"/>
            </p:custDataLst>
          </p:nvPr>
        </p:nvSpPr>
        <p:spPr bwMode="auto">
          <a:xfrm>
            <a:off x="4008120" y="2637155"/>
            <a:ext cx="6257925"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dirty="0" smtClean="0">
                <a:solidFill>
                  <a:schemeClr val="bg1"/>
                </a:solidFill>
                <a:latin typeface="微软雅黑" pitchFamily="34" charset="-122"/>
                <a:ea typeface="微软雅黑" pitchFamily="34" charset="-122"/>
              </a:rPr>
              <a:t>小木通过系统学习，已经储备了相关知识，掌握了重庆市的代表性文旅资源，即将接待一个上海市来大足石刻旅游的研学团，</a:t>
            </a:r>
            <a:r>
              <a:rPr lang="zh-CN" altLang="en-US" sz="2800" smtClean="0">
                <a:solidFill>
                  <a:schemeClr val="bg1"/>
                </a:solidFill>
                <a:latin typeface="微软雅黑" pitchFamily="34" charset="-122"/>
                <a:ea typeface="微软雅黑" pitchFamily="34" charset="-122"/>
              </a:rPr>
              <a:t>请帮小木</a:t>
            </a:r>
            <a:r>
              <a:rPr lang="zh-CN" altLang="en-US" sz="2800" dirty="0" smtClean="0">
                <a:solidFill>
                  <a:schemeClr val="bg1"/>
                </a:solidFill>
                <a:latin typeface="微软雅黑" pitchFamily="34" charset="-122"/>
                <a:ea typeface="微软雅黑" pitchFamily="34" charset="-122"/>
              </a:rPr>
              <a:t>准备一篇大足石刻导游词并进行模拟讲解。</a:t>
            </a:r>
            <a:endParaRPr lang="zh-CN" altLang="en-US" sz="2800" dirty="0">
              <a:solidFill>
                <a:schemeClr val="bg1"/>
              </a:solidFill>
              <a:latin typeface="微软雅黑" pitchFamily="34" charset="-122"/>
              <a:ea typeface="微软雅黑" pitchFamily="34" charset="-122"/>
              <a:cs typeface="微软雅黑" panose="020B0503020204020204" pitchFamily="34" charset="-122"/>
            </a:endParaRPr>
          </a:p>
        </p:txBody>
      </p:sp>
      <p:grpSp>
        <p:nvGrpSpPr>
          <p:cNvPr id="10" name="组合 9"/>
          <p:cNvGrpSpPr/>
          <p:nvPr/>
        </p:nvGrpSpPr>
        <p:grpSpPr>
          <a:xfrm>
            <a:off x="989965" y="1390015"/>
            <a:ext cx="2800350" cy="2416810"/>
            <a:chOff x="1559" y="2189"/>
            <a:chExt cx="4410" cy="3806"/>
          </a:xfrm>
        </p:grpSpPr>
        <p:sp>
          <p:nvSpPr>
            <p:cNvPr id="5" name="Freeform 5"/>
            <p:cNvSpPr/>
            <p:nvPr/>
          </p:nvSpPr>
          <p:spPr bwMode="auto">
            <a:xfrm>
              <a:off x="1559" y="2189"/>
              <a:ext cx="4411" cy="3807"/>
            </a:xfrm>
            <a:custGeom>
              <a:avLst/>
              <a:gdLst>
                <a:gd name="T0" fmla="*/ 455 w 455"/>
                <a:gd name="T1" fmla="*/ 0 h 457"/>
                <a:gd name="T2" fmla="*/ 333 w 455"/>
                <a:gd name="T3" fmla="*/ 0 h 457"/>
                <a:gd name="T4" fmla="*/ 0 w 455"/>
                <a:gd name="T5" fmla="*/ 333 h 457"/>
                <a:gd name="T6" fmla="*/ 0 w 455"/>
                <a:gd name="T7" fmla="*/ 455 h 457"/>
                <a:gd name="T8" fmla="*/ 77 w 455"/>
                <a:gd name="T9" fmla="*/ 456 h 457"/>
                <a:gd name="T10" fmla="*/ 326 w 455"/>
                <a:gd name="T11" fmla="*/ 457 h 457"/>
                <a:gd name="T12" fmla="*/ 335 w 455"/>
                <a:gd name="T13" fmla="*/ 457 h 457"/>
                <a:gd name="T14" fmla="*/ 455 w 455"/>
                <a:gd name="T15" fmla="*/ 347 h 457"/>
                <a:gd name="T16" fmla="*/ 455 w 455"/>
                <a:gd name="T17" fmla="*/ 345 h 457"/>
                <a:gd name="T18" fmla="*/ 455 w 455"/>
                <a:gd name="T19" fmla="*/ 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5" h="457">
                  <a:moveTo>
                    <a:pt x="455" y="0"/>
                  </a:moveTo>
                  <a:cubicBezTo>
                    <a:pt x="333" y="0"/>
                    <a:pt x="333" y="0"/>
                    <a:pt x="333" y="0"/>
                  </a:cubicBezTo>
                  <a:cubicBezTo>
                    <a:pt x="149" y="0"/>
                    <a:pt x="0" y="149"/>
                    <a:pt x="0" y="333"/>
                  </a:cubicBezTo>
                  <a:cubicBezTo>
                    <a:pt x="0" y="455"/>
                    <a:pt x="0" y="455"/>
                    <a:pt x="0" y="455"/>
                  </a:cubicBezTo>
                  <a:cubicBezTo>
                    <a:pt x="0" y="455"/>
                    <a:pt x="32" y="456"/>
                    <a:pt x="77" y="456"/>
                  </a:cubicBezTo>
                  <a:cubicBezTo>
                    <a:pt x="152" y="456"/>
                    <a:pt x="263" y="456"/>
                    <a:pt x="326" y="457"/>
                  </a:cubicBezTo>
                  <a:cubicBezTo>
                    <a:pt x="329" y="457"/>
                    <a:pt x="332" y="457"/>
                    <a:pt x="335" y="457"/>
                  </a:cubicBezTo>
                  <a:cubicBezTo>
                    <a:pt x="410" y="452"/>
                    <a:pt x="455" y="390"/>
                    <a:pt x="455" y="347"/>
                  </a:cubicBezTo>
                  <a:cubicBezTo>
                    <a:pt x="455" y="347"/>
                    <a:pt x="455" y="346"/>
                    <a:pt x="455" y="345"/>
                  </a:cubicBezTo>
                  <a:cubicBezTo>
                    <a:pt x="455" y="257"/>
                    <a:pt x="455" y="0"/>
                    <a:pt x="455" y="0"/>
                  </a:cubicBezTo>
                </a:path>
              </a:pathLst>
            </a:custGeom>
            <a:gradFill flip="none" rotWithShape="1">
              <a:gsLst>
                <a:gs pos="100000">
                  <a:srgbClr val="996633"/>
                </a:gs>
                <a:gs pos="0">
                  <a:srgbClr val="C79F61"/>
                </a:gs>
              </a:gsLst>
              <a:lin ang="2700000" scaled="1"/>
              <a:tileRect/>
            </a:gradFill>
            <a:ln w="28575">
              <a:gradFill flip="none" rotWithShape="1">
                <a:gsLst>
                  <a:gs pos="100000">
                    <a:srgbClr val="FFFFFF"/>
                  </a:gs>
                  <a:gs pos="0">
                    <a:srgbClr val="D9D9DA"/>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8" name="文本框 14340"/>
            <p:cNvSpPr txBox="1">
              <a:spLocks noChangeArrowheads="1"/>
            </p:cNvSpPr>
            <p:nvPr>
              <p:custDataLst>
                <p:tags r:id="rId7"/>
              </p:custDataLst>
            </p:nvPr>
          </p:nvSpPr>
          <p:spPr bwMode="auto">
            <a:xfrm>
              <a:off x="2457" y="3813"/>
              <a:ext cx="2940" cy="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实训要求</a:t>
              </a:r>
              <a:endParaRPr lang="zh-CN" altLang="en-US" sz="2800">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1" name="组合 10"/>
          <p:cNvGrpSpPr/>
          <p:nvPr/>
        </p:nvGrpSpPr>
        <p:grpSpPr>
          <a:xfrm>
            <a:off x="989965" y="3921760"/>
            <a:ext cx="2800350" cy="2374900"/>
            <a:chOff x="1559" y="6176"/>
            <a:chExt cx="4410" cy="3740"/>
          </a:xfrm>
        </p:grpSpPr>
        <p:sp>
          <p:nvSpPr>
            <p:cNvPr id="6" name="Freeform 6"/>
            <p:cNvSpPr/>
            <p:nvPr>
              <p:custDataLst>
                <p:tags r:id="rId5"/>
              </p:custDataLst>
            </p:nvPr>
          </p:nvSpPr>
          <p:spPr bwMode="auto">
            <a:xfrm>
              <a:off x="1559" y="6176"/>
              <a:ext cx="4411" cy="3741"/>
            </a:xfrm>
            <a:custGeom>
              <a:avLst/>
              <a:gdLst>
                <a:gd name="T0" fmla="*/ 326 w 455"/>
                <a:gd name="T1" fmla="*/ 0 h 456"/>
                <a:gd name="T2" fmla="*/ 335 w 455"/>
                <a:gd name="T3" fmla="*/ 0 h 456"/>
                <a:gd name="T4" fmla="*/ 455 w 455"/>
                <a:gd name="T5" fmla="*/ 110 h 456"/>
                <a:gd name="T6" fmla="*/ 455 w 455"/>
                <a:gd name="T7" fmla="*/ 112 h 456"/>
                <a:gd name="T8" fmla="*/ 455 w 455"/>
                <a:gd name="T9" fmla="*/ 456 h 456"/>
                <a:gd name="T10" fmla="*/ 333 w 455"/>
                <a:gd name="T11" fmla="*/ 456 h 456"/>
                <a:gd name="T12" fmla="*/ 0 w 455"/>
                <a:gd name="T13" fmla="*/ 123 h 456"/>
                <a:gd name="T14" fmla="*/ 0 w 455"/>
                <a:gd name="T15" fmla="*/ 1 h 456"/>
                <a:gd name="T16" fmla="*/ 77 w 455"/>
                <a:gd name="T17" fmla="*/ 1 h 456"/>
                <a:gd name="T18" fmla="*/ 326 w 455"/>
                <a:gd name="T19" fmla="*/ 0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5" h="456">
                  <a:moveTo>
                    <a:pt x="326" y="0"/>
                  </a:moveTo>
                  <a:cubicBezTo>
                    <a:pt x="329" y="0"/>
                    <a:pt x="332" y="0"/>
                    <a:pt x="335" y="0"/>
                  </a:cubicBezTo>
                  <a:cubicBezTo>
                    <a:pt x="410" y="5"/>
                    <a:pt x="455" y="67"/>
                    <a:pt x="455" y="110"/>
                  </a:cubicBezTo>
                  <a:cubicBezTo>
                    <a:pt x="455" y="110"/>
                    <a:pt x="455" y="111"/>
                    <a:pt x="455" y="112"/>
                  </a:cubicBezTo>
                  <a:cubicBezTo>
                    <a:pt x="455" y="200"/>
                    <a:pt x="455" y="456"/>
                    <a:pt x="455" y="456"/>
                  </a:cubicBezTo>
                  <a:cubicBezTo>
                    <a:pt x="333" y="456"/>
                    <a:pt x="333" y="456"/>
                    <a:pt x="333" y="456"/>
                  </a:cubicBezTo>
                  <a:cubicBezTo>
                    <a:pt x="149" y="456"/>
                    <a:pt x="0" y="307"/>
                    <a:pt x="0" y="123"/>
                  </a:cubicBezTo>
                  <a:cubicBezTo>
                    <a:pt x="0" y="1"/>
                    <a:pt x="0" y="1"/>
                    <a:pt x="0" y="1"/>
                  </a:cubicBezTo>
                  <a:cubicBezTo>
                    <a:pt x="0" y="1"/>
                    <a:pt x="32" y="1"/>
                    <a:pt x="77" y="1"/>
                  </a:cubicBezTo>
                  <a:cubicBezTo>
                    <a:pt x="152" y="0"/>
                    <a:pt x="263" y="0"/>
                    <a:pt x="326" y="0"/>
                  </a:cubicBezTo>
                  <a:close/>
                </a:path>
              </a:pathLst>
            </a:custGeom>
            <a:gradFill flip="none" rotWithShape="1">
              <a:gsLst>
                <a:gs pos="100000">
                  <a:srgbClr val="996633"/>
                </a:gs>
                <a:gs pos="0">
                  <a:srgbClr val="C79F61"/>
                </a:gs>
              </a:gsLst>
              <a:lin ang="2700000" scaled="1"/>
              <a:tileRect/>
            </a:gradFill>
            <a:ln w="28575">
              <a:gradFill flip="none" rotWithShape="1">
                <a:gsLst>
                  <a:gs pos="100000">
                    <a:srgbClr val="FFFFFF"/>
                  </a:gs>
                  <a:gs pos="0">
                    <a:srgbClr val="D9D9DA"/>
                  </a:gs>
                </a:gsLst>
                <a:lin ang="135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9" name="文本框 14340"/>
            <p:cNvSpPr txBox="1">
              <a:spLocks noChangeArrowheads="1"/>
            </p:cNvSpPr>
            <p:nvPr>
              <p:custDataLst>
                <p:tags r:id="rId6"/>
              </p:custDataLst>
            </p:nvPr>
          </p:nvSpPr>
          <p:spPr bwMode="auto">
            <a:xfrm>
              <a:off x="2457" y="7546"/>
              <a:ext cx="2940" cy="8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实训步骤</a:t>
              </a:r>
            </a:p>
          </p:txBody>
        </p:sp>
      </p:grpSp>
      <p:sp>
        <p:nvSpPr>
          <p:cNvPr id="17" name="Freeform 6"/>
          <p:cNvSpPr>
            <a:spLocks noChangeArrowheads="1"/>
          </p:cNvSpPr>
          <p:nvPr>
            <p:custDataLst>
              <p:tags r:id="rId2"/>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r>
              <a:rPr lang="zh-CN" altLang="en-US" sz="2000" b="1" spc="1200" dirty="0" smtClean="0">
                <a:solidFill>
                  <a:schemeClr val="bg1"/>
                </a:solidFill>
                <a:latin typeface="黑体" panose="02010609060101010101" charset="-122"/>
                <a:ea typeface="黑体" panose="02010609060101010101" charset="-122"/>
                <a:sym typeface="+mn-ea"/>
              </a:rPr>
              <a:t>专题六</a:t>
            </a:r>
            <a:endParaRPr lang="zh-CN" altLang="en-US" sz="2000" b="1" spc="1200" dirty="0">
              <a:solidFill>
                <a:schemeClr val="bg1"/>
              </a:solidFill>
              <a:latin typeface="黑体" panose="02010609060101010101" charset="-122"/>
              <a:ea typeface="黑体" panose="02010609060101010101" charset="-122"/>
            </a:endParaRPr>
          </a:p>
        </p:txBody>
      </p:sp>
      <p:grpSp>
        <p:nvGrpSpPr>
          <p:cNvPr id="2" name="组合 1"/>
          <p:cNvGrpSpPr/>
          <p:nvPr/>
        </p:nvGrpSpPr>
        <p:grpSpPr>
          <a:xfrm>
            <a:off x="5592445" y="60325"/>
            <a:ext cx="7039610" cy="816610"/>
            <a:chOff x="8807" y="95"/>
            <a:chExt cx="11086" cy="1286"/>
          </a:xfrm>
        </p:grpSpPr>
        <p:pic>
          <p:nvPicPr>
            <p:cNvPr id="3" name="图片 2" descr="1"/>
            <p:cNvPicPr>
              <a:picLocks noChangeAspect="1"/>
            </p:cNvPicPr>
            <p:nvPr>
              <p:custDataLst>
                <p:tags r:id="rId3"/>
              </p:custDataLst>
            </p:nvPr>
          </p:nvPicPr>
          <p:blipFill>
            <a:blip r:embed="rId9" cstate="print"/>
            <a:stretch>
              <a:fillRect/>
            </a:stretch>
          </p:blipFill>
          <p:spPr>
            <a:xfrm>
              <a:off x="8807" y="95"/>
              <a:ext cx="1694" cy="1287"/>
            </a:xfrm>
            <a:prstGeom prst="rect">
              <a:avLst/>
            </a:prstGeom>
          </p:spPr>
        </p:pic>
        <p:sp>
          <p:nvSpPr>
            <p:cNvPr id="53" name="矩形 52"/>
            <p:cNvSpPr/>
            <p:nvPr>
              <p:custDataLst>
                <p:tags r:id="rId4"/>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CN" altLang="en-US" b="1" spc="1200" dirty="0" smtClean="0">
                  <a:solidFill>
                    <a:schemeClr val="bg1"/>
                  </a:solidFill>
                  <a:latin typeface="黑体" panose="02010609060101010101" charset="-122"/>
                  <a:ea typeface="黑体" panose="02010609060101010101" charset="-122"/>
                  <a:sym typeface="+mn-lt"/>
                </a:rPr>
                <a:t>学习情景一</a:t>
              </a:r>
              <a:r>
                <a:rPr lang="en-US" altLang="zh-CN" b="1" spc="1200" dirty="0" smtClean="0">
                  <a:solidFill>
                    <a:schemeClr val="bg1"/>
                  </a:solidFill>
                  <a:latin typeface="黑体" panose="02010609060101010101" charset="-122"/>
                  <a:ea typeface="黑体" panose="02010609060101010101" charset="-122"/>
                  <a:sym typeface="+mn-lt"/>
                </a:rPr>
                <a:t> </a:t>
              </a:r>
              <a:r>
                <a:rPr lang="zh-CN" altLang="en-US" b="1" spc="1200" dirty="0" smtClean="0">
                  <a:solidFill>
                    <a:schemeClr val="bg1"/>
                  </a:solidFill>
                  <a:latin typeface="黑体" panose="02010609060101010101" charset="-122"/>
                  <a:ea typeface="黑体" panose="02010609060101010101" charset="-122"/>
                  <a:sym typeface="+mn-lt"/>
                </a:rPr>
                <a:t>魅力山城—重庆市</a:t>
              </a:r>
              <a:endParaRPr lang="zh-CN" altLang="en-US" b="1" spc="1200" dirty="0">
                <a:solidFill>
                  <a:schemeClr val="bg1"/>
                </a:solidFill>
                <a:latin typeface="黑体" panose="02010609060101010101" charset="-122"/>
                <a:ea typeface="黑体" panose="02010609060101010101" charset="-122"/>
                <a:sym typeface="+mn-lt"/>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2000"/>
                                        <p:tgtEl>
                                          <p:spTgt spid="10"/>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000" fill="hold">
                                          <p:stCondLst>
                                            <p:cond delay="0"/>
                                          </p:stCondLst>
                                        </p:cTn>
                                        <p:tgtEl>
                                          <p:spTgt spid="220"/>
                                        </p:tgtEl>
                                        <p:attrNameLst>
                                          <p:attrName>style.visibility</p:attrName>
                                        </p:attrNameLst>
                                      </p:cBhvr>
                                      <p:to>
                                        <p:strVal val="visible"/>
                                      </p:to>
                                    </p:set>
                                    <p:animEffect transition="in" filter="wipe(left)">
                                      <p:cBhvr>
                                        <p:cTn id="11" dur="1000"/>
                                        <p:tgtEl>
                                          <p:spTgt spid="220"/>
                                        </p:tgtEl>
                                      </p:cBhvr>
                                    </p:animEffect>
                                  </p:childTnLst>
                                </p:cTn>
                              </p:par>
                            </p:childTnLst>
                          </p:cTn>
                        </p:par>
                        <p:par>
                          <p:cTn id="12" fill="hold">
                            <p:stCondLst>
                              <p:cond delay="3000"/>
                            </p:stCondLst>
                            <p:childTnLst>
                              <p:par>
                                <p:cTn id="13" presetID="4" presetClass="entr" presetSubtype="32" fill="hold" nodeType="afterEffect">
                                  <p:stCondLst>
                                    <p:cond delay="0"/>
                                  </p:stCondLst>
                                  <p:childTnLst>
                                    <p:set>
                                      <p:cBhvr>
                                        <p:cTn id="14" dur="1000" fill="hold">
                                          <p:stCondLst>
                                            <p:cond delay="0"/>
                                          </p:stCondLst>
                                        </p:cTn>
                                        <p:tgtEl>
                                          <p:spTgt spid="11"/>
                                        </p:tgtEl>
                                        <p:attrNameLst>
                                          <p:attrName>style.visibility</p:attrName>
                                        </p:attrNameLst>
                                      </p:cBhvr>
                                      <p:to>
                                        <p:strVal val="visible"/>
                                      </p:to>
                                    </p:set>
                                    <p:animEffect transition="in" filter="box(out)">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图片 1" descr="11"/>
          <p:cNvPicPr>
            <a:picLocks noChangeAspect="1" noChangeArrowheads="1"/>
          </p:cNvPicPr>
          <p:nvPr/>
        </p:nvPicPr>
        <p:blipFill>
          <a:blip r:embed="rId4">
            <a:extLst>
              <a:ext uri="{28A0092B-C50C-407E-A947-70E740481C1C}">
                <a14:useLocalDpi xmlns:a14="http://schemas.microsoft.com/office/drawing/2010/main" xmlns="" val="0"/>
              </a:ext>
            </a:extLst>
          </a:blip>
          <a:srcRect l="2330" r="40623" b="66989"/>
          <a:stretch>
            <a:fillRect/>
          </a:stretch>
        </p:blipFill>
        <p:spPr bwMode="auto">
          <a:xfrm>
            <a:off x="386028" y="129118"/>
            <a:ext cx="3898900" cy="3191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图片 3" descr="11"/>
          <p:cNvPicPr>
            <a:picLocks noChangeAspect="1" noChangeArrowheads="1"/>
          </p:cNvPicPr>
          <p:nvPr/>
        </p:nvPicPr>
        <p:blipFill>
          <a:blip r:embed="rId4">
            <a:extLst>
              <a:ext uri="{28A0092B-C50C-407E-A947-70E740481C1C}">
                <a14:useLocalDpi xmlns:a14="http://schemas.microsoft.com/office/drawing/2010/main" xmlns="" val="0"/>
              </a:ext>
            </a:extLst>
          </a:blip>
          <a:srcRect t="38542" b="38876"/>
          <a:stretch>
            <a:fillRect/>
          </a:stretch>
        </p:blipFill>
        <p:spPr bwMode="auto">
          <a:xfrm>
            <a:off x="386028" y="2821518"/>
            <a:ext cx="11421533" cy="3649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 name="组合 11"/>
          <p:cNvGrpSpPr/>
          <p:nvPr/>
        </p:nvGrpSpPr>
        <p:grpSpPr bwMode="auto">
          <a:xfrm>
            <a:off x="2672028" y="2311400"/>
            <a:ext cx="6413500" cy="1703917"/>
            <a:chOff x="3664" y="2731"/>
            <a:chExt cx="7576" cy="2012"/>
          </a:xfrm>
        </p:grpSpPr>
        <p:sp>
          <p:nvSpPr>
            <p:cNvPr id="10" name=" 219"/>
            <p:cNvSpPr/>
            <p:nvPr/>
          </p:nvSpPr>
          <p:spPr>
            <a:xfrm>
              <a:off x="3664" y="2731"/>
              <a:ext cx="7576" cy="2012"/>
            </a:xfrm>
            <a:prstGeom prst="roundRect">
              <a:avLst>
                <a:gd name="adj" fmla="val 50000"/>
              </a:avLst>
            </a:prstGeom>
            <a:solidFill>
              <a:schemeClr val="bg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noProof="1">
                <a:solidFill>
                  <a:srgbClr val="FFFFFF"/>
                </a:solidFill>
              </a:endParaRPr>
            </a:p>
          </p:txBody>
        </p:sp>
        <p:grpSp>
          <p:nvGrpSpPr>
            <p:cNvPr id="27655" name="组合 10"/>
            <p:cNvGrpSpPr/>
            <p:nvPr/>
          </p:nvGrpSpPr>
          <p:grpSpPr bwMode="auto">
            <a:xfrm>
              <a:off x="3937" y="2831"/>
              <a:ext cx="7124" cy="1812"/>
              <a:chOff x="3937" y="2831"/>
              <a:chExt cx="7124" cy="1812"/>
            </a:xfrm>
          </p:grpSpPr>
          <p:sp>
            <p:nvSpPr>
              <p:cNvPr id="219" name=" 219"/>
              <p:cNvSpPr/>
              <p:nvPr/>
            </p:nvSpPr>
            <p:spPr>
              <a:xfrm>
                <a:off x="3937" y="2831"/>
                <a:ext cx="7028" cy="1812"/>
              </a:xfrm>
              <a:prstGeom prst="roundRect">
                <a:avLst>
                  <a:gd name="adj" fmla="val 50000"/>
                </a:avLst>
              </a:prstGeom>
              <a:solidFill>
                <a:srgbClr val="8697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en-US" noProof="1">
                  <a:solidFill>
                    <a:srgbClr val="FFFFFF"/>
                  </a:solidFill>
                </a:endParaRPr>
              </a:p>
            </p:txBody>
          </p:sp>
          <p:sp>
            <p:nvSpPr>
              <p:cNvPr id="27657" name="文本框 7"/>
              <p:cNvSpPr txBox="1">
                <a:spLocks noChangeArrowheads="1"/>
              </p:cNvSpPr>
              <p:nvPr/>
            </p:nvSpPr>
            <p:spPr bwMode="auto">
              <a:xfrm>
                <a:off x="4067" y="3085"/>
                <a:ext cx="6994" cy="10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5335" b="1">
                    <a:solidFill>
                      <a:schemeClr val="bg1"/>
                    </a:solidFill>
                    <a:latin typeface="微软雅黑" panose="020B0503020204020204" pitchFamily="34" charset="-122"/>
                    <a:ea typeface="微软雅黑" panose="020B0503020204020204" pitchFamily="34" charset="-122"/>
                  </a:rPr>
                  <a:t>谢谢观赏！</a:t>
                </a:r>
              </a:p>
            </p:txBody>
          </p:sp>
        </p:grpSp>
      </p:grpSp>
      <p:pic>
        <p:nvPicPr>
          <p:cNvPr id="3" name="图片 2" descr="5408f105d31def90e98830dffc7fc8b4"/>
          <p:cNvPicPr>
            <a:picLocks noChangeAspect="1" noChangeArrowheads="1"/>
          </p:cNvPicPr>
          <p:nvPr/>
        </p:nvPicPr>
        <p:blipFill>
          <a:blip r:embed="rId5">
            <a:extLst>
              <a:ext uri="{28A0092B-C50C-407E-A947-70E740481C1C}">
                <a14:useLocalDpi xmlns:a14="http://schemas.microsoft.com/office/drawing/2010/main" xmlns="" val="0"/>
              </a:ext>
            </a:extLst>
          </a:blip>
          <a:srcRect t="24455" b="38336"/>
          <a:stretch>
            <a:fillRect/>
          </a:stretch>
        </p:blipFill>
        <p:spPr bwMode="auto">
          <a:xfrm>
            <a:off x="2625461" y="3321051"/>
            <a:ext cx="6307667" cy="1174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1500"/>
                            </p:stCondLst>
                            <p:childTnLst>
                              <p:par>
                                <p:cTn id="20" presetID="8" presetClass="entr" presetSubtype="16"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amond(in)">
                                      <p:cBhvr>
                                        <p:cTn id="22" dur="2000"/>
                                        <p:tgtEl>
                                          <p:spTgt spid="12"/>
                                        </p:tgtEl>
                                      </p:cBhvr>
                                    </p:animEffect>
                                  </p:childTnLst>
                                </p:cTn>
                              </p:par>
                              <p:par>
                                <p:cTn id="23" presetID="8"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amond(in)">
                                      <p:cBhvr>
                                        <p:cTn id="25" dur="2000"/>
                                        <p:tgtEl>
                                          <p:spTgt spid="3"/>
                                        </p:tgtEl>
                                      </p:cBhvr>
                                    </p:animEffect>
                                  </p:childTnLst>
                                </p:cTn>
                              </p:par>
                              <p:par>
                                <p:cTn id="26" presetID="5"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heckerboard(across)">
                                      <p:cBhvr>
                                        <p:cTn id="28" dur="500"/>
                                        <p:tgtEl>
                                          <p:spTgt spid="3"/>
                                        </p:tgtEl>
                                      </p:cBhvr>
                                    </p:animEffect>
                                  </p:childTnLst>
                                </p:cTn>
                              </p:par>
                            </p:childTnLst>
                          </p:cTn>
                        </p:par>
                        <p:par>
                          <p:cTn id="29" fill="hold">
                            <p:stCondLst>
                              <p:cond delay="3500"/>
                            </p:stCondLst>
                            <p:childTnLst>
                              <p:par>
                                <p:cTn id="30" presetID="3" presetClass="entr" presetSubtype="1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linds(horizont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362994" y="262467"/>
            <a:ext cx="3632200" cy="1143000"/>
          </a:xfrm>
        </p:spPr>
        <p:txBody>
          <a:bodyPr>
            <a:normAutofit/>
          </a:bodyPr>
          <a:lstStyle/>
          <a:p>
            <a:pPr algn="l" eaLnBrk="1" hangingPunct="1"/>
            <a:r>
              <a:rPr lang="zh-CN" altLang="zh-CN" sz="3735" b="1">
                <a:solidFill>
                  <a:srgbClr val="C79F61"/>
                </a:solidFill>
                <a:latin typeface="微软雅黑" panose="020B0503020204020204" pitchFamily="34" charset="-122"/>
                <a:ea typeface="微软雅黑" panose="020B0503020204020204" pitchFamily="34" charset="-122"/>
              </a:rPr>
              <a:t>情景导入</a:t>
            </a:r>
          </a:p>
        </p:txBody>
      </p:sp>
      <p:sp>
        <p:nvSpPr>
          <p:cNvPr id="6147" name="Rectangle 3"/>
          <p:cNvSpPr>
            <a:spLocks noGrp="1" noChangeArrowheads="1"/>
          </p:cNvSpPr>
          <p:nvPr>
            <p:ph idx="1"/>
          </p:nvPr>
        </p:nvSpPr>
        <p:spPr>
          <a:xfrm>
            <a:off x="1948690" y="2000240"/>
            <a:ext cx="8934450" cy="4527550"/>
          </a:xfrm>
        </p:spPr>
        <p:txBody>
          <a:bodyPr>
            <a:normAutofit/>
          </a:bodyPr>
          <a:lstStyle/>
          <a:p>
            <a:pPr marL="0" indent="0">
              <a:lnSpc>
                <a:spcPct val="140000"/>
              </a:lnSpc>
              <a:buNone/>
            </a:pPr>
            <a:r>
              <a:rPr lang="zh-CN" altLang="en-US" dirty="0" smtClean="0">
                <a:solidFill>
                  <a:srgbClr val="86975F"/>
                </a:solidFill>
                <a:latin typeface="微软雅黑" pitchFamily="34" charset="-122"/>
                <a:ea typeface="微软雅黑" pitchFamily="34" charset="-122"/>
              </a:rPr>
              <a:t>小木是大足旅行社的一名导游员，石窟雕刻艺术在我国盛为流传，佛像造型独特引人入胜，小木精心准备大足石刻的导游词，为了让客人更好的了解陪都重庆，她还需要准备重庆市概况的内容，你可以帮助小木做好讲解服务的准备工作吗？</a:t>
            </a:r>
            <a:endParaRPr lang="zh-CN" altLang="zh-CN" sz="2665" dirty="0">
              <a:solidFill>
                <a:srgbClr val="86975F"/>
              </a:solidFill>
              <a:latin typeface="微软雅黑" pitchFamily="34" charset="-122"/>
              <a:ea typeface="微软雅黑" pitchFamily="34" charset="-122"/>
            </a:endParaRPr>
          </a:p>
        </p:txBody>
      </p:sp>
      <p:sp>
        <p:nvSpPr>
          <p:cNvPr id="36" name="Freeform 12"/>
          <p:cNvSpPr>
            <a:spLocks noChangeArrowheads="1"/>
          </p:cNvSpPr>
          <p:nvPr/>
        </p:nvSpPr>
        <p:spPr bwMode="auto">
          <a:xfrm>
            <a:off x="1658146" y="1699685"/>
            <a:ext cx="704849" cy="706967"/>
          </a:xfrm>
          <a:custGeom>
            <a:avLst/>
            <a:gdLst>
              <a:gd name="T0" fmla="*/ 0 w 1446"/>
              <a:gd name="T1" fmla="*/ 0 h 1446"/>
              <a:gd name="T2" fmla="*/ 528637 w 1446"/>
              <a:gd name="T3" fmla="*/ 0 h 1446"/>
              <a:gd name="T4" fmla="*/ 528637 w 1446"/>
              <a:gd name="T5" fmla="*/ 167941 h 1446"/>
              <a:gd name="T6" fmla="*/ 160127 w 1446"/>
              <a:gd name="T7" fmla="*/ 167941 h 1446"/>
              <a:gd name="T8" fmla="*/ 160127 w 1446"/>
              <a:gd name="T9" fmla="*/ 530225 h 1446"/>
              <a:gd name="T10" fmla="*/ 0 w 1446"/>
              <a:gd name="T11" fmla="*/ 530225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37" name="Freeform 12"/>
          <p:cNvSpPr>
            <a:spLocks noChangeArrowheads="1"/>
          </p:cNvSpPr>
          <p:nvPr/>
        </p:nvSpPr>
        <p:spPr bwMode="auto">
          <a:xfrm flipH="1" flipV="1">
            <a:off x="10273189" y="4149303"/>
            <a:ext cx="704851" cy="706967"/>
          </a:xfrm>
          <a:custGeom>
            <a:avLst/>
            <a:gdLst>
              <a:gd name="T0" fmla="*/ 0 w 1446"/>
              <a:gd name="T1" fmla="*/ 0 h 1446"/>
              <a:gd name="T2" fmla="*/ 528638 w 1446"/>
              <a:gd name="T3" fmla="*/ 0 h 1446"/>
              <a:gd name="T4" fmla="*/ 528638 w 1446"/>
              <a:gd name="T5" fmla="*/ 167941 h 1446"/>
              <a:gd name="T6" fmla="*/ 160127 w 1446"/>
              <a:gd name="T7" fmla="*/ 167941 h 1446"/>
              <a:gd name="T8" fmla="*/ 160127 w 1446"/>
              <a:gd name="T9" fmla="*/ 530225 h 1446"/>
              <a:gd name="T10" fmla="*/ 0 w 1446"/>
              <a:gd name="T11" fmla="*/ 530225 h 1446"/>
              <a:gd name="T12" fmla="*/ 0 w 1446"/>
              <a:gd name="T13" fmla="*/ 0 h 14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35" presetClass="path" presetSubtype="0" accel="50000" decel="50000" fill="hold" grpId="1" nodeType="withEffect">
                                  <p:stCondLst>
                                    <p:cond delay="0"/>
                                  </p:stCondLst>
                                  <p:childTnLst>
                                    <p:animMotion origin="layout" path="M -3.56836E-6 -3.7037E-7 L 0.36686 0.15278 " pathEditMode="relative" rAng="0" ptsTypes="AA">
                                      <p:cBhvr>
                                        <p:cTn id="8" dur="500" spd="-99900" fill="hold"/>
                                        <p:tgtEl>
                                          <p:spTgt spid="36"/>
                                        </p:tgtEl>
                                        <p:attrNameLst>
                                          <p:attrName>ppt_x</p:attrName>
                                          <p:attrName>ppt_y</p:attrName>
                                        </p:attrNameLst>
                                      </p:cBhvr>
                                      <p:rCtr x="18300" y="7600"/>
                                    </p:animMotion>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35" presetClass="path" presetSubtype="0" accel="50000" decel="50000" fill="hold" grpId="1" nodeType="withEffect">
                                  <p:stCondLst>
                                    <p:cond delay="0"/>
                                  </p:stCondLst>
                                  <p:childTnLst>
                                    <p:animMotion origin="layout" path="M 7.85742E-7 -3.33333E-6 L -0.39495 -0.11018 " pathEditMode="relative" rAng="0" ptsTypes="AA">
                                      <p:cBhvr>
                                        <p:cTn id="12" dur="500" spd="-99900" fill="hold"/>
                                        <p:tgtEl>
                                          <p:spTgt spid="37"/>
                                        </p:tgtEl>
                                        <p:attrNameLst>
                                          <p:attrName>ppt_x</p:attrName>
                                          <p:attrName>ppt_y</p:attrName>
                                        </p:attrNameLst>
                                      </p:cBhvr>
                                      <p:rCtr x="-19700" y="-5500"/>
                                    </p:animMotion>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147">
                                            <p:txEl>
                                              <p:pRg st="0" end="0"/>
                                            </p:txEl>
                                          </p:spTgt>
                                        </p:tgtEl>
                                        <p:attrNameLst>
                                          <p:attrName>style.visibility</p:attrName>
                                        </p:attrNameLst>
                                      </p:cBhvr>
                                      <p:to>
                                        <p:strVal val="visible"/>
                                      </p:to>
                                    </p:set>
                                    <p:animEffect transition="in" filter="fade">
                                      <p:cBhvr>
                                        <p:cTn id="16" dur="500"/>
                                        <p:tgtEl>
                                          <p:spTgt spid="61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P spid="36" grpId="0" animBg="1"/>
      <p:bldP spid="36" grpId="1" animBg="1"/>
      <p:bldP spid="37" grpId="0" bldLvl="0" animBg="1"/>
      <p:bldP spid="37"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98" name="图片 1" descr="11"/>
          <p:cNvPicPr>
            <a:picLocks noChangeAspect="1" noChangeArrowheads="1"/>
          </p:cNvPicPr>
          <p:nvPr/>
        </p:nvPicPr>
        <p:blipFill>
          <a:blip r:embed="rId4">
            <a:extLst>
              <a:ext uri="{28A0092B-C50C-407E-A947-70E740481C1C}">
                <a14:useLocalDpi xmlns:a14="http://schemas.microsoft.com/office/drawing/2010/main" xmlns="" val="0"/>
              </a:ext>
            </a:extLst>
          </a:blip>
          <a:srcRect t="37975" b="41437"/>
          <a:stretch>
            <a:fillRect/>
          </a:stretch>
        </p:blipFill>
        <p:spPr bwMode="auto">
          <a:xfrm>
            <a:off x="394495" y="2724151"/>
            <a:ext cx="11453284" cy="334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图片 2" descr="22"/>
          <p:cNvPicPr>
            <a:picLocks noChangeAspect="1" noChangeArrowheads="1"/>
          </p:cNvPicPr>
          <p:nvPr/>
        </p:nvPicPr>
        <p:blipFill>
          <a:blip r:embed="rId5">
            <a:extLst>
              <a:ext uri="{28A0092B-C50C-407E-A947-70E740481C1C}">
                <a14:useLocalDpi xmlns:a14="http://schemas.microsoft.com/office/drawing/2010/main" xmlns="" val="0"/>
              </a:ext>
            </a:extLst>
          </a:blip>
          <a:srcRect t="31660" b="35240"/>
          <a:stretch>
            <a:fillRect/>
          </a:stretch>
        </p:blipFill>
        <p:spPr bwMode="auto">
          <a:xfrm>
            <a:off x="1463412" y="1140884"/>
            <a:ext cx="8911167" cy="41719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组合 5"/>
          <p:cNvGrpSpPr/>
          <p:nvPr/>
        </p:nvGrpSpPr>
        <p:grpSpPr bwMode="auto">
          <a:xfrm>
            <a:off x="3842545" y="2423584"/>
            <a:ext cx="5141383" cy="776816"/>
            <a:chOff x="4537" y="2862"/>
            <a:chExt cx="6073" cy="918"/>
          </a:xfrm>
        </p:grpSpPr>
        <p:sp>
          <p:nvSpPr>
            <p:cNvPr id="4101" name="文本框 4"/>
            <p:cNvSpPr txBox="1">
              <a:spLocks noChangeArrowheads="1"/>
            </p:cNvSpPr>
            <p:nvPr/>
          </p:nvSpPr>
          <p:spPr bwMode="auto">
            <a:xfrm>
              <a:off x="5456" y="2862"/>
              <a:ext cx="5154" cy="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4265" b="1">
                  <a:solidFill>
                    <a:srgbClr val="C79F61"/>
                  </a:solidFill>
                  <a:latin typeface="微软雅黑" panose="020B0503020204020204" pitchFamily="34" charset="-122"/>
                  <a:ea typeface="微软雅黑" panose="020B0503020204020204" pitchFamily="34" charset="-122"/>
                </a:rPr>
                <a:t>习</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美</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知</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天</a:t>
              </a:r>
              <a:r>
                <a:rPr lang="en-US" altLang="zh-CN" sz="4265" b="1">
                  <a:solidFill>
                    <a:srgbClr val="C79F61"/>
                  </a:solidFill>
                  <a:latin typeface="微软雅黑" panose="020B0503020204020204" pitchFamily="34" charset="-122"/>
                  <a:ea typeface="微软雅黑" panose="020B0503020204020204" pitchFamily="34" charset="-122"/>
                </a:rPr>
                <a:t> </a:t>
              </a:r>
              <a:r>
                <a:rPr lang="zh-CN" altLang="en-US" sz="4265" b="1">
                  <a:solidFill>
                    <a:srgbClr val="C79F61"/>
                  </a:solidFill>
                  <a:latin typeface="微软雅黑" panose="020B0503020204020204" pitchFamily="34" charset="-122"/>
                  <a:ea typeface="微软雅黑" panose="020B0503020204020204" pitchFamily="34" charset="-122"/>
                </a:rPr>
                <a:t>下</a:t>
              </a:r>
            </a:p>
          </p:txBody>
        </p:sp>
        <p:sp>
          <p:nvSpPr>
            <p:cNvPr id="40" name="椭圆 39"/>
            <p:cNvSpPr/>
            <p:nvPr/>
          </p:nvSpPr>
          <p:spPr>
            <a:xfrm>
              <a:off x="4537" y="2930"/>
              <a:ext cx="918" cy="850"/>
            </a:xfrm>
            <a:prstGeom prst="ellipse">
              <a:avLst/>
            </a:prstGeom>
            <a:solidFill>
              <a:srgbClr val="C79F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3200" noProof="1">
                  <a:latin typeface="华文新魏" panose="02010800040101010101" pitchFamily="2" charset="-122"/>
                  <a:ea typeface="华文新魏" panose="02010800040101010101" pitchFamily="2" charset="-122"/>
                </a:rPr>
                <a:t>壹</a:t>
              </a:r>
            </a:p>
          </p:txBody>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532846" y="-309034"/>
            <a:ext cx="184730" cy="36933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endParaRPr lang="zh-CN" altLang="zh-CN"/>
          </a:p>
        </p:txBody>
      </p:sp>
      <p:sp>
        <p:nvSpPr>
          <p:cNvPr id="16394" name="Text Box 4"/>
          <p:cNvSpPr txBox="1">
            <a:spLocks noChangeArrowheads="1"/>
          </p:cNvSpPr>
          <p:nvPr/>
        </p:nvSpPr>
        <p:spPr bwMode="auto">
          <a:xfrm>
            <a:off x="832645" y="6248400"/>
            <a:ext cx="11857567" cy="74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4265" b="1">
                <a:latin typeface="黑体" panose="02010609060101010101" charset="-122"/>
                <a:ea typeface="黑体" panose="02010609060101010101" charset="-122"/>
              </a:rPr>
              <a:t> </a:t>
            </a:r>
            <a:r>
              <a:rPr lang="zh-CN" altLang="zh-CN" sz="1865">
                <a:latin typeface="微软雅黑" panose="020B0503020204020204" pitchFamily="34" charset="-122"/>
                <a:ea typeface="微软雅黑" panose="020B0503020204020204" pitchFamily="34" charset="-122"/>
              </a:rPr>
              <a:t> </a:t>
            </a:r>
          </a:p>
        </p:txBody>
      </p:sp>
      <p:sp>
        <p:nvSpPr>
          <p:cNvPr id="220" name=" 220"/>
          <p:cNvSpPr/>
          <p:nvPr/>
        </p:nvSpPr>
        <p:spPr>
          <a:xfrm>
            <a:off x="6238240" y="1846580"/>
            <a:ext cx="3496945" cy="684530"/>
          </a:xfrm>
          <a:prstGeom prst="homePlate">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800" b="1" noProof="1">
                <a:solidFill>
                  <a:srgbClr val="FFFFFF"/>
                </a:solidFill>
                <a:latin typeface="微软雅黑" panose="020B0503020204020204" pitchFamily="34" charset="-122"/>
                <a:ea typeface="微软雅黑" panose="020B0503020204020204" pitchFamily="34" charset="-122"/>
              </a:rPr>
              <a:t>1</a:t>
            </a:r>
            <a:r>
              <a:rPr lang="zh-CN" altLang="en-US" sz="2800" b="1" noProof="1">
                <a:solidFill>
                  <a:srgbClr val="FFFFFF"/>
                </a:solidFill>
                <a:latin typeface="微软雅黑" panose="020B0503020204020204" pitchFamily="34" charset="-122"/>
                <a:ea typeface="微软雅黑" panose="020B0503020204020204" pitchFamily="34" charset="-122"/>
              </a:rPr>
              <a:t>、地理位置</a:t>
            </a:r>
          </a:p>
        </p:txBody>
      </p:sp>
      <p:sp>
        <p:nvSpPr>
          <p:cNvPr id="5" name=" 220"/>
          <p:cNvSpPr/>
          <p:nvPr/>
        </p:nvSpPr>
        <p:spPr>
          <a:xfrm>
            <a:off x="6238875" y="2639695"/>
            <a:ext cx="3496310" cy="684530"/>
          </a:xfrm>
          <a:prstGeom prst="homePlate">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buClrTx/>
              <a:buSzTx/>
              <a:buFontTx/>
              <a:buNone/>
            </a:pPr>
            <a:r>
              <a:rPr lang="en-US" altLang="zh-CN" sz="2800" b="1" noProof="1">
                <a:solidFill>
                  <a:srgbClr val="FFFFFF"/>
                </a:solidFill>
                <a:latin typeface="微软雅黑" panose="020B0503020204020204" pitchFamily="34" charset="-122"/>
                <a:ea typeface="微软雅黑" panose="020B0503020204020204" pitchFamily="34" charset="-122"/>
              </a:rPr>
              <a:t>2</a:t>
            </a:r>
            <a:r>
              <a:rPr lang="zh-CN" altLang="en-US" sz="2800" b="1" noProof="1">
                <a:solidFill>
                  <a:srgbClr val="FFFFFF"/>
                </a:solidFill>
                <a:latin typeface="微软雅黑" panose="020B0503020204020204" pitchFamily="34" charset="-122"/>
                <a:ea typeface="微软雅黑" panose="020B0503020204020204" pitchFamily="34" charset="-122"/>
              </a:rPr>
              <a:t>、气候特点</a:t>
            </a:r>
          </a:p>
        </p:txBody>
      </p:sp>
      <p:sp>
        <p:nvSpPr>
          <p:cNvPr id="7" name="左大括号 6"/>
          <p:cNvSpPr/>
          <p:nvPr/>
        </p:nvSpPr>
        <p:spPr>
          <a:xfrm>
            <a:off x="4440555" y="1120775"/>
            <a:ext cx="720090" cy="3975735"/>
          </a:xfrm>
          <a:prstGeom prst="leftBrace">
            <a:avLst/>
          </a:prstGeom>
          <a:ln w="31750" cap="rnd">
            <a:solidFill>
              <a:schemeClr val="accent2"/>
            </a:solidFill>
            <a:round/>
          </a:ln>
        </p:spPr>
        <p:style>
          <a:lnRef idx="0">
            <a:srgbClr val="FFFFFF"/>
          </a:lnRef>
          <a:fillRef idx="0">
            <a:srgbClr val="FFFFFF"/>
          </a:fillRef>
          <a:effectRef idx="0">
            <a:srgbClr val="FFFFFF"/>
          </a:effectRef>
          <a:fontRef idx="minor">
            <a:schemeClr val="tx1"/>
          </a:fontRef>
        </p:style>
        <p:txBody>
          <a:bodyPr rtlCol="0" anchor="ctr"/>
          <a:lstStyle/>
          <a:p>
            <a:pPr algn="ctr"/>
            <a:endParaRPr lang="zh-CN" altLang="en-US"/>
          </a:p>
        </p:txBody>
      </p:sp>
      <p:grpSp>
        <p:nvGrpSpPr>
          <p:cNvPr id="8" name="组合 7"/>
          <p:cNvGrpSpPr/>
          <p:nvPr/>
        </p:nvGrpSpPr>
        <p:grpSpPr>
          <a:xfrm>
            <a:off x="263525" y="2493645"/>
            <a:ext cx="4083685" cy="948055"/>
            <a:chOff x="302" y="4039"/>
            <a:chExt cx="6431" cy="1493"/>
          </a:xfrm>
        </p:grpSpPr>
        <p:sp>
          <p:nvSpPr>
            <p:cNvPr id="11270" name="Freeform 5"/>
            <p:cNvSpPr>
              <a:spLocks noChangeArrowheads="1"/>
            </p:cNvSpPr>
            <p:nvPr>
              <p:custDataLst>
                <p:tags r:id="rId4"/>
              </p:custDataLst>
            </p:nvPr>
          </p:nvSpPr>
          <p:spPr bwMode="auto">
            <a:xfrm>
              <a:off x="302" y="4039"/>
              <a:ext cx="4427" cy="1478"/>
            </a:xfrm>
            <a:custGeom>
              <a:avLst/>
              <a:gdLst>
                <a:gd name="T0" fmla="*/ 466629 w 2370"/>
                <a:gd name="T1" fmla="*/ 0 h 964"/>
                <a:gd name="T2" fmla="*/ 0 w 2370"/>
                <a:gd name="T3" fmla="*/ 0 h 964"/>
                <a:gd name="T4" fmla="*/ 1842164 w 2370"/>
                <a:gd name="T5" fmla="*/ 1149775 h 964"/>
                <a:gd name="T6" fmla="*/ 2308793 w 2370"/>
                <a:gd name="T7" fmla="*/ 1149775 h 964"/>
                <a:gd name="T8" fmla="*/ 466629 w 2370"/>
                <a:gd name="T9" fmla="*/ 0 h 9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70" h="964">
                  <a:moveTo>
                    <a:pt x="479" y="0"/>
                  </a:moveTo>
                  <a:lnTo>
                    <a:pt x="0" y="0"/>
                  </a:lnTo>
                  <a:lnTo>
                    <a:pt x="1891" y="964"/>
                  </a:lnTo>
                  <a:lnTo>
                    <a:pt x="2370" y="964"/>
                  </a:lnTo>
                  <a:lnTo>
                    <a:pt x="479" y="0"/>
                  </a:lnTo>
                  <a:close/>
                </a:path>
              </a:pathLst>
            </a:custGeom>
            <a:solidFill>
              <a:srgbClr val="996633"/>
            </a:solidFill>
            <a:ln>
              <a:noFill/>
            </a:ln>
            <a:extLst>
              <a:ext uri="{91240B29-F687-4F45-9708-019B960494DF}">
                <a14:hiddenLine xmlns:a14="http://schemas.microsoft.com/office/drawing/2010/main" xmlns="" w="9525">
                  <a:solidFill>
                    <a:srgbClr val="000000"/>
                  </a:solidFill>
                  <a:round/>
                </a14:hiddenLine>
              </a:ext>
            </a:extLst>
          </p:spPr>
          <p:txBody>
            <a:bodyPr/>
            <a:lstStyle/>
            <a:p>
              <a:endParaRPr lang="zh-CN" altLang="en-US"/>
            </a:p>
          </p:txBody>
        </p:sp>
        <p:sp>
          <p:nvSpPr>
            <p:cNvPr id="11273" name="TextBox 4"/>
            <p:cNvSpPr txBox="1">
              <a:spLocks noChangeArrowheads="1"/>
            </p:cNvSpPr>
            <p:nvPr>
              <p:custDataLst>
                <p:tags r:id="rId5"/>
              </p:custDataLst>
            </p:nvPr>
          </p:nvSpPr>
          <p:spPr bwMode="auto">
            <a:xfrm>
              <a:off x="605" y="4380"/>
              <a:ext cx="6128" cy="1152"/>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a:solidFill>
                    <a:srgbClr val="FFFFFF"/>
                  </a:solidFill>
                  <a:latin typeface="微软雅黑" panose="020B0503020204020204" pitchFamily="34" charset="-122"/>
                  <a:ea typeface="微软雅黑" panose="020B0503020204020204" pitchFamily="34" charset="-122"/>
                </a:rPr>
                <a:t>一</a:t>
              </a:r>
              <a:r>
                <a:rPr lang="zh-CN" altLang="en-US" sz="2800" b="1" dirty="0" smtClean="0">
                  <a:solidFill>
                    <a:srgbClr val="FFFFFF"/>
                  </a:solidFill>
                  <a:latin typeface="微软雅黑" panose="020B0503020204020204" pitchFamily="34" charset="-122"/>
                  <a:ea typeface="微软雅黑" panose="020B0503020204020204" pitchFamily="34" charset="-122"/>
                </a:rPr>
                <a:t>、重庆市基本</a:t>
              </a:r>
              <a:r>
                <a:rPr lang="zh-CN" altLang="en-US" sz="2800" b="1" dirty="0">
                  <a:solidFill>
                    <a:srgbClr val="FFFFFF"/>
                  </a:solidFill>
                  <a:latin typeface="微软雅黑" panose="020B0503020204020204" pitchFamily="34" charset="-122"/>
                  <a:ea typeface="微软雅黑" panose="020B0503020204020204" pitchFamily="34" charset="-122"/>
                </a:rPr>
                <a:t>情况</a:t>
              </a:r>
            </a:p>
          </p:txBody>
        </p:sp>
        <p:sp>
          <p:nvSpPr>
            <p:cNvPr id="11274" name="Freeform 6"/>
            <p:cNvSpPr>
              <a:spLocks noChangeArrowheads="1"/>
            </p:cNvSpPr>
            <p:nvPr>
              <p:custDataLst>
                <p:tags r:id="rId6"/>
              </p:custDataLst>
            </p:nvPr>
          </p:nvSpPr>
          <p:spPr bwMode="auto">
            <a:xfrm>
              <a:off x="302" y="4039"/>
              <a:ext cx="860" cy="1191"/>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endParaRPr lang="zh-CN" altLang="en-US"/>
            </a:p>
          </p:txBody>
        </p:sp>
      </p:grpSp>
      <p:sp>
        <p:nvSpPr>
          <p:cNvPr id="10" name="TextBox 4"/>
          <p:cNvSpPr txBox="1">
            <a:spLocks noChangeArrowheads="1"/>
          </p:cNvSpPr>
          <p:nvPr/>
        </p:nvSpPr>
        <p:spPr bwMode="auto">
          <a:xfrm>
            <a:off x="5325745" y="982345"/>
            <a:ext cx="3782060" cy="755650"/>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（一）</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地理与气候</a:t>
            </a:r>
          </a:p>
        </p:txBody>
      </p:sp>
      <p:sp>
        <p:nvSpPr>
          <p:cNvPr id="11" name="TextBox 4"/>
          <p:cNvSpPr txBox="1">
            <a:spLocks noChangeArrowheads="1"/>
          </p:cNvSpPr>
          <p:nvPr/>
        </p:nvSpPr>
        <p:spPr bwMode="auto">
          <a:xfrm>
            <a:off x="5326380" y="3950970"/>
            <a:ext cx="3759835" cy="735330"/>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25120" tIns="162560" rIns="325120" bIns="16256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（二）</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区划与交通</a:t>
            </a:r>
          </a:p>
        </p:txBody>
      </p:sp>
      <p:sp>
        <p:nvSpPr>
          <p:cNvPr id="12" name=" 220"/>
          <p:cNvSpPr/>
          <p:nvPr/>
        </p:nvSpPr>
        <p:spPr>
          <a:xfrm>
            <a:off x="6240145" y="4841240"/>
            <a:ext cx="3496945" cy="684530"/>
          </a:xfrm>
          <a:prstGeom prst="homePlate">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800" b="1" noProof="1">
                <a:solidFill>
                  <a:srgbClr val="FFFFFF"/>
                </a:solidFill>
                <a:latin typeface="微软雅黑" panose="020B0503020204020204" pitchFamily="34" charset="-122"/>
                <a:ea typeface="微软雅黑" panose="020B0503020204020204" pitchFamily="34" charset="-122"/>
              </a:rPr>
              <a:t>1</a:t>
            </a:r>
            <a:r>
              <a:rPr lang="zh-CN" altLang="en-US" sz="2800" b="1" noProof="1">
                <a:solidFill>
                  <a:srgbClr val="FFFFFF"/>
                </a:solidFill>
                <a:latin typeface="微软雅黑" panose="020B0503020204020204" pitchFamily="34" charset="-122"/>
                <a:ea typeface="微软雅黑" panose="020B0503020204020204" pitchFamily="34" charset="-122"/>
              </a:rPr>
              <a:t>、人口区划</a:t>
            </a:r>
          </a:p>
        </p:txBody>
      </p:sp>
      <p:sp>
        <p:nvSpPr>
          <p:cNvPr id="13" name=" 220"/>
          <p:cNvSpPr/>
          <p:nvPr/>
        </p:nvSpPr>
        <p:spPr>
          <a:xfrm>
            <a:off x="6240780" y="5634355"/>
            <a:ext cx="3496310" cy="684530"/>
          </a:xfrm>
          <a:prstGeom prst="homePlate">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buClrTx/>
              <a:buSzTx/>
              <a:buFontTx/>
              <a:buNone/>
            </a:pPr>
            <a:r>
              <a:rPr lang="en-US" altLang="zh-CN" sz="2800" b="1" noProof="1">
                <a:solidFill>
                  <a:srgbClr val="FFFFFF"/>
                </a:solidFill>
                <a:latin typeface="微软雅黑" panose="020B0503020204020204" pitchFamily="34" charset="-122"/>
                <a:ea typeface="微软雅黑" panose="020B0503020204020204" pitchFamily="34" charset="-122"/>
              </a:rPr>
              <a:t>2</a:t>
            </a:r>
            <a:r>
              <a:rPr lang="zh-CN" altLang="en-US" sz="2800" b="1" noProof="1">
                <a:solidFill>
                  <a:srgbClr val="FFFFFF"/>
                </a:solidFill>
                <a:latin typeface="微软雅黑" panose="020B0503020204020204" pitchFamily="34" charset="-122"/>
                <a:ea typeface="微软雅黑" panose="020B0503020204020204" pitchFamily="34" charset="-122"/>
              </a:rPr>
              <a:t>、交通情况</a:t>
            </a:r>
          </a:p>
        </p:txBody>
      </p:sp>
      <p:grpSp>
        <p:nvGrpSpPr>
          <p:cNvPr id="14" name="组合 13"/>
          <p:cNvGrpSpPr/>
          <p:nvPr/>
        </p:nvGrpSpPr>
        <p:grpSpPr>
          <a:xfrm>
            <a:off x="5592445" y="60325"/>
            <a:ext cx="7039610" cy="816610"/>
            <a:chOff x="8807" y="95"/>
            <a:chExt cx="11086" cy="1286"/>
          </a:xfrm>
        </p:grpSpPr>
        <p:pic>
          <p:nvPicPr>
            <p:cNvPr id="15" name="图片 14" descr="1"/>
            <p:cNvPicPr>
              <a:picLocks noChangeAspect="1"/>
            </p:cNvPicPr>
            <p:nvPr>
              <p:custDataLst>
                <p:tags r:id="rId2"/>
              </p:custDataLst>
            </p:nvPr>
          </p:nvPicPr>
          <p:blipFill>
            <a:blip r:embed="rId9" cstate="print"/>
            <a:stretch>
              <a:fillRect/>
            </a:stretch>
          </p:blipFill>
          <p:spPr>
            <a:xfrm>
              <a:off x="8807" y="95"/>
              <a:ext cx="1694" cy="1287"/>
            </a:xfrm>
            <a:prstGeom prst="rect">
              <a:avLst/>
            </a:prstGeom>
          </p:spPr>
        </p:pic>
        <p:sp>
          <p:nvSpPr>
            <p:cNvPr id="16" name="矩形 15"/>
            <p:cNvSpPr/>
            <p:nvPr>
              <p:custDataLst>
                <p:tags r:id="rId3"/>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CN" altLang="en-US" b="1" spc="1200" dirty="0">
                  <a:solidFill>
                    <a:schemeClr val="bg1"/>
                  </a:solidFill>
                  <a:latin typeface="黑体" panose="02010609060101010101" charset="-122"/>
                  <a:ea typeface="黑体" panose="02010609060101010101" charset="-122"/>
                  <a:sym typeface="+mn-lt"/>
                </a:rPr>
                <a:t>学习</a:t>
              </a:r>
              <a:r>
                <a:rPr lang="zh-CN" altLang="en-US" b="1" spc="1200" dirty="0" smtClean="0">
                  <a:solidFill>
                    <a:schemeClr val="bg1"/>
                  </a:solidFill>
                  <a:latin typeface="黑体" panose="02010609060101010101" charset="-122"/>
                  <a:ea typeface="黑体" panose="02010609060101010101" charset="-122"/>
                  <a:sym typeface="+mn-lt"/>
                </a:rPr>
                <a:t>情景一</a:t>
              </a:r>
              <a:r>
                <a:rPr lang="en-US" altLang="zh-CN" b="1" spc="1200" dirty="0" smtClean="0">
                  <a:solidFill>
                    <a:schemeClr val="bg1"/>
                  </a:solidFill>
                  <a:latin typeface="黑体" panose="02010609060101010101" charset="-122"/>
                  <a:ea typeface="黑体" panose="02010609060101010101" charset="-122"/>
                  <a:sym typeface="+mn-lt"/>
                </a:rPr>
                <a:t> </a:t>
              </a:r>
              <a:r>
                <a:rPr lang="zh-CN" altLang="en-US" b="1" spc="1200" dirty="0" smtClean="0">
                  <a:solidFill>
                    <a:schemeClr val="bg1"/>
                  </a:solidFill>
                  <a:latin typeface="黑体" panose="02010609060101010101" charset="-122"/>
                  <a:ea typeface="黑体" panose="02010609060101010101" charset="-122"/>
                  <a:sym typeface="+mn-lt"/>
                </a:rPr>
                <a:t>魅力山城—重庆市</a:t>
              </a:r>
              <a:endParaRPr lang="zh-CN" altLang="en-US" b="1" spc="1200" dirty="0">
                <a:solidFill>
                  <a:schemeClr val="bg1"/>
                </a:solidFill>
                <a:latin typeface="黑体" panose="02010609060101010101" charset="-122"/>
                <a:ea typeface="黑体" panose="02010609060101010101" charset="-122"/>
                <a:sym typeface="+mn-lt"/>
              </a:endParaRPr>
            </a:p>
          </p:txBody>
        </p:sp>
      </p:grpSp>
      <p:sp>
        <p:nvSpPr>
          <p:cNvPr id="17" name="Freeform 6"/>
          <p:cNvSpPr>
            <a:spLocks noChangeArrowheads="1"/>
          </p:cNvSpPr>
          <p:nvPr>
            <p:custDataLst>
              <p:tags r:id="rId1"/>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r>
              <a:rPr lang="zh-CN" altLang="en-US" sz="2000" b="1" spc="1200" dirty="0" smtClean="0">
                <a:solidFill>
                  <a:schemeClr val="bg1"/>
                </a:solidFill>
                <a:latin typeface="黑体" panose="02010609060101010101" charset="-122"/>
                <a:ea typeface="黑体" panose="02010609060101010101" charset="-122"/>
              </a:rPr>
              <a:t>专题六</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000"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000" fill="hold">
                                          <p:stCondLst>
                                            <p:cond delay="0"/>
                                          </p:stCondLst>
                                        </p:cTn>
                                        <p:tgtEl>
                                          <p:spTgt spid="10"/>
                                        </p:tgtEl>
                                        <p:attrNameLst>
                                          <p:attrName>style.visibility</p:attrName>
                                        </p:attrNameLst>
                                      </p:cBhvr>
                                      <p:to>
                                        <p:strVal val="visible"/>
                                      </p:to>
                                    </p:set>
                                    <p:animEffect transition="in" filter="wipe(left)">
                                      <p:cBhvr>
                                        <p:cTn id="15" dur="1000"/>
                                        <p:tgtEl>
                                          <p:spTgt spid="10"/>
                                        </p:tgtEl>
                                      </p:cBhvr>
                                    </p:animEffect>
                                  </p:childTnLst>
                                </p:cTn>
                              </p:par>
                              <p:par>
                                <p:cTn id="16" presetID="22" presetClass="entr" presetSubtype="8" fill="hold" grpId="0" nodeType="withEffect">
                                  <p:stCondLst>
                                    <p:cond delay="0"/>
                                  </p:stCondLst>
                                  <p:childTnLst>
                                    <p:set>
                                      <p:cBhvr>
                                        <p:cTn id="17" dur="1000" fill="hold">
                                          <p:stCondLst>
                                            <p:cond delay="0"/>
                                          </p:stCondLst>
                                        </p:cTn>
                                        <p:tgtEl>
                                          <p:spTgt spid="11"/>
                                        </p:tgtEl>
                                        <p:attrNameLst>
                                          <p:attrName>style.visibility</p:attrName>
                                        </p:attrNameLst>
                                      </p:cBhvr>
                                      <p:to>
                                        <p:strVal val="visible"/>
                                      </p:to>
                                    </p:set>
                                    <p:animEffect transition="in" filter="wipe(left)">
                                      <p:cBhvr>
                                        <p:cTn id="18" dur="1000"/>
                                        <p:tgtEl>
                                          <p:spTgt spid="11"/>
                                        </p:tgtEl>
                                      </p:cBhvr>
                                    </p:animEffect>
                                  </p:childTnLst>
                                </p:cTn>
                              </p:par>
                            </p:childTnLst>
                          </p:cTn>
                        </p:par>
                        <p:par>
                          <p:cTn id="19" fill="hold">
                            <p:stCondLst>
                              <p:cond delay="3000"/>
                            </p:stCondLst>
                            <p:childTnLst>
                              <p:par>
                                <p:cTn id="20" presetID="22" presetClass="entr" presetSubtype="8" fill="hold" grpId="0" nodeType="afterEffect">
                                  <p:stCondLst>
                                    <p:cond delay="0"/>
                                  </p:stCondLst>
                                  <p:childTnLst>
                                    <p:set>
                                      <p:cBhvr>
                                        <p:cTn id="21" dur="1000" fill="hold">
                                          <p:stCondLst>
                                            <p:cond delay="0"/>
                                          </p:stCondLst>
                                        </p:cTn>
                                        <p:tgtEl>
                                          <p:spTgt spid="220"/>
                                        </p:tgtEl>
                                        <p:attrNameLst>
                                          <p:attrName>style.visibility</p:attrName>
                                        </p:attrNameLst>
                                      </p:cBhvr>
                                      <p:to>
                                        <p:strVal val="visible"/>
                                      </p:to>
                                    </p:set>
                                    <p:animEffect transition="in" filter="wipe(left)">
                                      <p:cBhvr>
                                        <p:cTn id="22" dur="1000"/>
                                        <p:tgtEl>
                                          <p:spTgt spid="220"/>
                                        </p:tgtEl>
                                      </p:cBhvr>
                                    </p:animEffect>
                                  </p:childTnLst>
                                </p:cTn>
                              </p:par>
                              <p:par>
                                <p:cTn id="23" presetID="22" presetClass="entr" presetSubtype="8" fill="hold" grpId="0" nodeType="withEffect">
                                  <p:stCondLst>
                                    <p:cond delay="0"/>
                                  </p:stCondLst>
                                  <p:childTnLst>
                                    <p:set>
                                      <p:cBhvr>
                                        <p:cTn id="24" dur="1000" fill="hold">
                                          <p:stCondLst>
                                            <p:cond delay="0"/>
                                          </p:stCondLst>
                                        </p:cTn>
                                        <p:tgtEl>
                                          <p:spTgt spid="5"/>
                                        </p:tgtEl>
                                        <p:attrNameLst>
                                          <p:attrName>style.visibility</p:attrName>
                                        </p:attrNameLst>
                                      </p:cBhvr>
                                      <p:to>
                                        <p:strVal val="visible"/>
                                      </p:to>
                                    </p:set>
                                    <p:animEffect transition="in" filter="wipe(left)">
                                      <p:cBhvr>
                                        <p:cTn id="25" dur="1000"/>
                                        <p:tgtEl>
                                          <p:spTgt spid="5"/>
                                        </p:tgtEl>
                                      </p:cBhvr>
                                    </p:animEffect>
                                  </p:childTnLst>
                                </p:cTn>
                              </p:par>
                              <p:par>
                                <p:cTn id="26" presetID="22" presetClass="entr" presetSubtype="8" fill="hold" grpId="0" nodeType="withEffect">
                                  <p:stCondLst>
                                    <p:cond delay="0"/>
                                  </p:stCondLst>
                                  <p:childTnLst>
                                    <p:set>
                                      <p:cBhvr>
                                        <p:cTn id="27" dur="1000" fill="hold">
                                          <p:stCondLst>
                                            <p:cond delay="0"/>
                                          </p:stCondLst>
                                        </p:cTn>
                                        <p:tgtEl>
                                          <p:spTgt spid="12"/>
                                        </p:tgtEl>
                                        <p:attrNameLst>
                                          <p:attrName>style.visibility</p:attrName>
                                        </p:attrNameLst>
                                      </p:cBhvr>
                                      <p:to>
                                        <p:strVal val="visible"/>
                                      </p:to>
                                    </p:set>
                                    <p:animEffect transition="in" filter="wipe(left)">
                                      <p:cBhvr>
                                        <p:cTn id="28" dur="1000"/>
                                        <p:tgtEl>
                                          <p:spTgt spid="12"/>
                                        </p:tgtEl>
                                      </p:cBhvr>
                                    </p:animEffect>
                                  </p:childTnLst>
                                </p:cTn>
                              </p:par>
                              <p:par>
                                <p:cTn id="29" presetID="22" presetClass="entr" presetSubtype="8" fill="hold" grpId="0" nodeType="withEffect">
                                  <p:stCondLst>
                                    <p:cond delay="0"/>
                                  </p:stCondLst>
                                  <p:childTnLst>
                                    <p:set>
                                      <p:cBhvr>
                                        <p:cTn id="30" dur="1000" fill="hold">
                                          <p:stCondLst>
                                            <p:cond delay="0"/>
                                          </p:stCondLst>
                                        </p:cTn>
                                        <p:tgtEl>
                                          <p:spTgt spid="13"/>
                                        </p:tgtEl>
                                        <p:attrNameLst>
                                          <p:attrName>style.visibility</p:attrName>
                                        </p:attrNameLst>
                                      </p:cBhvr>
                                      <p:to>
                                        <p:strVal val="visible"/>
                                      </p:to>
                                    </p:set>
                                    <p:animEffect transition="in" filter="wipe(left)">
                                      <p:cBhvr>
                                        <p:cTn id="3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p:bldP spid="5" grpId="0" animBg="1"/>
      <p:bldP spid="7" grpId="0" animBg="1"/>
      <p:bldP spid="10" grpId="0" animBg="1"/>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 220"/>
          <p:cNvSpPr/>
          <p:nvPr/>
        </p:nvSpPr>
        <p:spPr>
          <a:xfrm>
            <a:off x="1127125" y="1196975"/>
            <a:ext cx="4644390" cy="684530"/>
          </a:xfrm>
          <a:prstGeom prst="homePlate">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800" b="1" noProof="1">
                <a:solidFill>
                  <a:srgbClr val="FFFFFF"/>
                </a:solidFill>
                <a:latin typeface="微软雅黑" panose="020B0503020204020204" pitchFamily="34" charset="-122"/>
                <a:ea typeface="微软雅黑" panose="020B0503020204020204" pitchFamily="34" charset="-122"/>
              </a:rPr>
              <a:t>1</a:t>
            </a:r>
            <a:r>
              <a:rPr lang="zh-CN" altLang="en-US" sz="2800" b="1" noProof="1">
                <a:solidFill>
                  <a:srgbClr val="FFFFFF"/>
                </a:solidFill>
                <a:latin typeface="微软雅黑" panose="020B0503020204020204" pitchFamily="34" charset="-122"/>
                <a:ea typeface="微软雅黑" panose="020B0503020204020204" pitchFamily="34" charset="-122"/>
              </a:rPr>
              <a:t>、地理位置</a:t>
            </a:r>
            <a:r>
              <a:rPr lang="en-US" altLang="zh-CN" sz="2800" b="1" noProof="1">
                <a:solidFill>
                  <a:srgbClr val="FFFFFF"/>
                </a:solidFill>
                <a:latin typeface="微软雅黑" panose="020B0503020204020204" pitchFamily="34" charset="-122"/>
                <a:ea typeface="微软雅黑" panose="020B0503020204020204" pitchFamily="34" charset="-122"/>
              </a:rPr>
              <a:t>   </a:t>
            </a:r>
          </a:p>
        </p:txBody>
      </p:sp>
      <p:sp>
        <p:nvSpPr>
          <p:cNvPr id="170" name=" 170"/>
          <p:cNvSpPr/>
          <p:nvPr/>
        </p:nvSpPr>
        <p:spPr>
          <a:xfrm>
            <a:off x="1056005" y="2071678"/>
            <a:ext cx="10052050" cy="3883025"/>
          </a:xfrm>
          <a:prstGeom prst="round2DiagRect">
            <a:avLst/>
          </a:prstGeom>
          <a:solidFill>
            <a:srgbClr val="7694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nSpc>
                <a:spcPct val="150000"/>
              </a:lnSpc>
            </a:pPr>
            <a:r>
              <a:rPr lang="zh-CN" altLang="en-US" sz="2800" dirty="0" smtClean="0">
                <a:latin typeface="微软雅黑" pitchFamily="34" charset="-122"/>
                <a:ea typeface="微软雅黑" pitchFamily="34" charset="-122"/>
              </a:rPr>
              <a:t>       重庆市位于中国西南部、长江上游地区，东邻湖北省和湖南省，南靠贵州省，西连四川省，北接陕西省。重庆位于四川盆地的东南边缘，盆地向四周山地的过渡地带的川东平行岭谷。川东平行岭谷是我国东北一西南走向山脉组合最整齐的地区，也是世界上特征最显著的褶皱山地带。</a:t>
            </a:r>
          </a:p>
          <a:p>
            <a:pPr indent="0" algn="l" eaLnBrk="1" fontAlgn="auto" hangingPunct="1">
              <a:lnSpc>
                <a:spcPct val="150000"/>
              </a:lnSpc>
              <a:spcBef>
                <a:spcPts val="0"/>
              </a:spcBef>
              <a:spcAft>
                <a:spcPts val="0"/>
              </a:spcAft>
              <a:defRPr/>
            </a:pPr>
            <a:endParaRPr lang="zh-CN" altLang="en-US" sz="280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2"/>
              </p:custDataLst>
            </p:nvPr>
          </p:nvPicPr>
          <p:blipFill>
            <a:blip r:embed="rId5" cstate="print"/>
            <a:stretch>
              <a:fillRect/>
            </a:stretch>
          </p:blipFill>
          <p:spPr>
            <a:xfrm>
              <a:off x="8807" y="95"/>
              <a:ext cx="1694" cy="1287"/>
            </a:xfrm>
            <a:prstGeom prst="rect">
              <a:avLst/>
            </a:prstGeom>
          </p:spPr>
        </p:pic>
        <p:sp>
          <p:nvSpPr>
            <p:cNvPr id="53" name="矩形 52"/>
            <p:cNvSpPr/>
            <p:nvPr>
              <p:custDataLst>
                <p:tags r:id="rId3"/>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CN" altLang="en-US" b="1" spc="1200" dirty="0" smtClean="0">
                  <a:solidFill>
                    <a:schemeClr val="bg1"/>
                  </a:solidFill>
                  <a:latin typeface="黑体" panose="02010609060101010101" charset="-122"/>
                  <a:ea typeface="黑体" panose="02010609060101010101" charset="-122"/>
                  <a:sym typeface="+mn-lt"/>
                </a:rPr>
                <a:t>学习情景一</a:t>
              </a:r>
              <a:r>
                <a:rPr lang="en-US" altLang="zh-CN" b="1" spc="1200" dirty="0" smtClean="0">
                  <a:solidFill>
                    <a:schemeClr val="bg1"/>
                  </a:solidFill>
                  <a:latin typeface="黑体" panose="02010609060101010101" charset="-122"/>
                  <a:ea typeface="黑体" panose="02010609060101010101" charset="-122"/>
                  <a:sym typeface="+mn-lt"/>
                </a:rPr>
                <a:t> </a:t>
              </a:r>
              <a:r>
                <a:rPr lang="zh-CN" altLang="en-US" b="1" spc="1200" dirty="0" smtClean="0">
                  <a:solidFill>
                    <a:schemeClr val="bg1"/>
                  </a:solidFill>
                  <a:latin typeface="黑体" panose="02010609060101010101" charset="-122"/>
                  <a:ea typeface="黑体" panose="02010609060101010101" charset="-122"/>
                  <a:sym typeface="+mn-lt"/>
                </a:rPr>
                <a:t>魅力山城—重庆市</a:t>
              </a:r>
              <a:endParaRPr lang="zh-CN" altLang="en-US" b="1" spc="1200" dirty="0">
                <a:solidFill>
                  <a:schemeClr val="bg1"/>
                </a:solidFill>
                <a:latin typeface="黑体" panose="02010609060101010101" charset="-122"/>
                <a:ea typeface="黑体" panose="02010609060101010101" charset="-122"/>
                <a:sym typeface="+mn-lt"/>
              </a:endParaRPr>
            </a:p>
          </p:txBody>
        </p:sp>
      </p:grpSp>
      <p:sp>
        <p:nvSpPr>
          <p:cNvPr id="10" name="TextBox 4"/>
          <p:cNvSpPr txBox="1">
            <a:spLocks noChangeArrowheads="1"/>
          </p:cNvSpPr>
          <p:nvPr/>
        </p:nvSpPr>
        <p:spPr bwMode="auto">
          <a:xfrm>
            <a:off x="1127125" y="224790"/>
            <a:ext cx="3782060" cy="755650"/>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（一）</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地理与气候</a:t>
            </a:r>
          </a:p>
        </p:txBody>
      </p:sp>
      <p:sp>
        <p:nvSpPr>
          <p:cNvPr id="17" name="Freeform 6"/>
          <p:cNvSpPr>
            <a:spLocks noChangeArrowheads="1"/>
          </p:cNvSpPr>
          <p:nvPr>
            <p:custDataLst>
              <p:tags r:id="rId1"/>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r>
              <a:rPr lang="zh-CN" altLang="en-US" sz="2000" b="1" spc="1200" dirty="0" smtClean="0">
                <a:solidFill>
                  <a:schemeClr val="bg1"/>
                </a:solidFill>
                <a:latin typeface="黑体" panose="02010609060101010101" charset="-122"/>
                <a:ea typeface="黑体" panose="02010609060101010101" charset="-122"/>
                <a:sym typeface="+mn-ea"/>
              </a:rPr>
              <a:t>专题六</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220"/>
                                        </p:tgtEl>
                                        <p:attrNameLst>
                                          <p:attrName>style.visibility</p:attrName>
                                        </p:attrNameLst>
                                      </p:cBhvr>
                                      <p:to>
                                        <p:strVal val="visible"/>
                                      </p:to>
                                    </p:set>
                                    <p:animEffect transition="in" filter="wipe(left)">
                                      <p:cBhvr>
                                        <p:cTn id="11" dur="1000"/>
                                        <p:tgtEl>
                                          <p:spTgt spid="22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000" fill="hold">
                                          <p:stCondLst>
                                            <p:cond delay="0"/>
                                          </p:stCondLst>
                                        </p:cTn>
                                        <p:tgtEl>
                                          <p:spTgt spid="170"/>
                                        </p:tgtEl>
                                        <p:attrNameLst>
                                          <p:attrName>style.visibility</p:attrName>
                                        </p:attrNameLst>
                                      </p:cBhvr>
                                      <p:to>
                                        <p:strVal val="visible"/>
                                      </p:to>
                                    </p:set>
                                    <p:animEffect transition="in" filter="wipe(left)">
                                      <p:cBhvr>
                                        <p:cTn id="15"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p:bldP spid="170"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 220"/>
          <p:cNvSpPr/>
          <p:nvPr/>
        </p:nvSpPr>
        <p:spPr>
          <a:xfrm>
            <a:off x="1127125" y="1195705"/>
            <a:ext cx="4644390" cy="684530"/>
          </a:xfrm>
          <a:prstGeom prst="homePlate">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800" b="1" noProof="1">
                <a:solidFill>
                  <a:srgbClr val="FFFFFF"/>
                </a:solidFill>
                <a:latin typeface="微软雅黑" panose="020B0503020204020204" pitchFamily="34" charset="-122"/>
                <a:ea typeface="微软雅黑" panose="020B0503020204020204" pitchFamily="34" charset="-122"/>
              </a:rPr>
              <a:t>2</a:t>
            </a:r>
            <a:r>
              <a:rPr lang="zh-CN" altLang="en-US" sz="2800" b="1" noProof="1">
                <a:solidFill>
                  <a:srgbClr val="FFFFFF"/>
                </a:solidFill>
                <a:latin typeface="微软雅黑" panose="020B0503020204020204" pitchFamily="34" charset="-122"/>
                <a:ea typeface="微软雅黑" panose="020B0503020204020204" pitchFamily="34" charset="-122"/>
              </a:rPr>
              <a:t>、气候特点</a:t>
            </a:r>
          </a:p>
        </p:txBody>
      </p:sp>
      <p:sp>
        <p:nvSpPr>
          <p:cNvPr id="170" name=" 170"/>
          <p:cNvSpPr/>
          <p:nvPr/>
        </p:nvSpPr>
        <p:spPr>
          <a:xfrm>
            <a:off x="1056005" y="2061210"/>
            <a:ext cx="10052050" cy="3883025"/>
          </a:xfrm>
          <a:prstGeom prst="round2DiagRect">
            <a:avLst/>
          </a:prstGeom>
          <a:solidFill>
            <a:srgbClr val="7694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nSpc>
                <a:spcPct val="150000"/>
              </a:lnSpc>
            </a:pPr>
            <a:endParaRPr lang="en-US" altLang="zh-CN" sz="2800" dirty="0" smtClean="0">
              <a:latin typeface="微软雅黑" pitchFamily="34" charset="-122"/>
              <a:ea typeface="微软雅黑" pitchFamily="34" charset="-122"/>
            </a:endParaRPr>
          </a:p>
          <a:p>
            <a:pPr>
              <a:lnSpc>
                <a:spcPct val="150000"/>
              </a:lnSpc>
            </a:pPr>
            <a:r>
              <a:rPr lang="en-US" altLang="zh-CN" sz="2800" dirty="0" smtClean="0">
                <a:latin typeface="微软雅黑" pitchFamily="34" charset="-122"/>
                <a:ea typeface="微软雅黑" pitchFamily="34" charset="-122"/>
              </a:rPr>
              <a:t>       </a:t>
            </a:r>
            <a:r>
              <a:rPr lang="zh-CN" altLang="en-US" sz="2800" dirty="0" smtClean="0">
                <a:latin typeface="微软雅黑" pitchFamily="34" charset="-122"/>
                <a:ea typeface="微软雅黑" pitchFamily="34" charset="-122"/>
              </a:rPr>
              <a:t>重庆市属亚热带季风性湿润气候，冬季受东北季风控制，夏季受西南气流影响，加之盆地周围山脉阻挡，冬季北方寒流不易入侵。</a:t>
            </a:r>
          </a:p>
          <a:p>
            <a:pPr>
              <a:lnSpc>
                <a:spcPct val="150000"/>
              </a:lnSpc>
            </a:pPr>
            <a:r>
              <a:rPr lang="zh-CN" altLang="en-US" sz="2800" dirty="0" smtClean="0">
                <a:latin typeface="微软雅黑" pitchFamily="34" charset="-122"/>
                <a:ea typeface="微软雅黑" pitchFamily="34" charset="-122"/>
              </a:rPr>
              <a:t>       重庆以“火炉”著称。重庆具有“巴山夜雨”的气候特色。 重庆太阳辐射弱，日照时间短，常年多雾，尤以冬春为甚，素有“雾都”之称。</a:t>
            </a:r>
          </a:p>
          <a:p>
            <a:pPr indent="0" algn="l" eaLnBrk="1" fontAlgn="auto" hangingPunct="1">
              <a:lnSpc>
                <a:spcPct val="150000"/>
              </a:lnSpc>
              <a:spcBef>
                <a:spcPts val="0"/>
              </a:spcBef>
              <a:spcAft>
                <a:spcPts val="0"/>
              </a:spcAft>
              <a:defRPr/>
            </a:pPr>
            <a:endParaRPr lang="zh-CN" altLang="en-US" sz="280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2"/>
              </p:custDataLst>
            </p:nvPr>
          </p:nvPicPr>
          <p:blipFill>
            <a:blip r:embed="rId5" cstate="print"/>
            <a:stretch>
              <a:fillRect/>
            </a:stretch>
          </p:blipFill>
          <p:spPr>
            <a:xfrm>
              <a:off x="8807" y="95"/>
              <a:ext cx="1694" cy="1287"/>
            </a:xfrm>
            <a:prstGeom prst="rect">
              <a:avLst/>
            </a:prstGeom>
          </p:spPr>
        </p:pic>
        <p:sp>
          <p:nvSpPr>
            <p:cNvPr id="53" name="矩形 52"/>
            <p:cNvSpPr/>
            <p:nvPr>
              <p:custDataLst>
                <p:tags r:id="rId3"/>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CN" altLang="en-US" b="1" spc="1200" dirty="0" smtClean="0">
                  <a:solidFill>
                    <a:schemeClr val="bg1"/>
                  </a:solidFill>
                  <a:latin typeface="黑体" panose="02010609060101010101" charset="-122"/>
                  <a:ea typeface="黑体" panose="02010609060101010101" charset="-122"/>
                  <a:sym typeface="+mn-lt"/>
                </a:rPr>
                <a:t>学习情景一</a:t>
              </a:r>
              <a:r>
                <a:rPr lang="en-US" altLang="zh-CN" b="1" spc="1200" dirty="0" smtClean="0">
                  <a:solidFill>
                    <a:schemeClr val="bg1"/>
                  </a:solidFill>
                  <a:latin typeface="黑体" panose="02010609060101010101" charset="-122"/>
                  <a:ea typeface="黑体" panose="02010609060101010101" charset="-122"/>
                  <a:sym typeface="+mn-lt"/>
                </a:rPr>
                <a:t> </a:t>
              </a:r>
              <a:r>
                <a:rPr lang="zh-CN" altLang="en-US" b="1" spc="1200" dirty="0" smtClean="0">
                  <a:solidFill>
                    <a:schemeClr val="bg1"/>
                  </a:solidFill>
                  <a:latin typeface="黑体" panose="02010609060101010101" charset="-122"/>
                  <a:ea typeface="黑体" panose="02010609060101010101" charset="-122"/>
                  <a:sym typeface="+mn-lt"/>
                </a:rPr>
                <a:t>魅力山城—重庆市</a:t>
              </a:r>
              <a:endParaRPr lang="zh-CN" altLang="en-US" b="1" spc="1200" dirty="0">
                <a:solidFill>
                  <a:schemeClr val="bg1"/>
                </a:solidFill>
                <a:latin typeface="黑体" panose="02010609060101010101" charset="-122"/>
                <a:ea typeface="黑体" panose="02010609060101010101" charset="-122"/>
                <a:sym typeface="+mn-lt"/>
              </a:endParaRPr>
            </a:p>
          </p:txBody>
        </p:sp>
      </p:grpSp>
      <p:sp>
        <p:nvSpPr>
          <p:cNvPr id="10" name="TextBox 4"/>
          <p:cNvSpPr txBox="1">
            <a:spLocks noChangeArrowheads="1"/>
          </p:cNvSpPr>
          <p:nvPr/>
        </p:nvSpPr>
        <p:spPr bwMode="auto">
          <a:xfrm>
            <a:off x="1127125" y="224790"/>
            <a:ext cx="3782060" cy="755650"/>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（一）</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地理与气候</a:t>
            </a:r>
          </a:p>
        </p:txBody>
      </p:sp>
      <p:sp>
        <p:nvSpPr>
          <p:cNvPr id="17" name="Freeform 6"/>
          <p:cNvSpPr>
            <a:spLocks noChangeArrowheads="1"/>
          </p:cNvSpPr>
          <p:nvPr>
            <p:custDataLst>
              <p:tags r:id="rId1"/>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r>
              <a:rPr lang="zh-CN" altLang="en-US" sz="2000" b="1" spc="1200" dirty="0" smtClean="0">
                <a:solidFill>
                  <a:schemeClr val="bg1"/>
                </a:solidFill>
                <a:latin typeface="黑体" panose="02010609060101010101" charset="-122"/>
                <a:ea typeface="黑体" panose="02010609060101010101" charset="-122"/>
                <a:sym typeface="+mn-ea"/>
              </a:rPr>
              <a:t>专题六</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220"/>
                                        </p:tgtEl>
                                        <p:attrNameLst>
                                          <p:attrName>style.visibility</p:attrName>
                                        </p:attrNameLst>
                                      </p:cBhvr>
                                      <p:to>
                                        <p:strVal val="visible"/>
                                      </p:to>
                                    </p:set>
                                    <p:animEffect transition="in" filter="wipe(left)">
                                      <p:cBhvr>
                                        <p:cTn id="11" dur="1000"/>
                                        <p:tgtEl>
                                          <p:spTgt spid="22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000" fill="hold">
                                          <p:stCondLst>
                                            <p:cond delay="0"/>
                                          </p:stCondLst>
                                        </p:cTn>
                                        <p:tgtEl>
                                          <p:spTgt spid="170"/>
                                        </p:tgtEl>
                                        <p:attrNameLst>
                                          <p:attrName>style.visibility</p:attrName>
                                        </p:attrNameLst>
                                      </p:cBhvr>
                                      <p:to>
                                        <p:strVal val="visible"/>
                                      </p:to>
                                    </p:set>
                                    <p:animEffect transition="in" filter="wipe(left)">
                                      <p:cBhvr>
                                        <p:cTn id="15"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animBg="1"/>
      <p:bldP spid="170"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 220"/>
          <p:cNvSpPr/>
          <p:nvPr/>
        </p:nvSpPr>
        <p:spPr>
          <a:xfrm>
            <a:off x="1127125" y="1195705"/>
            <a:ext cx="4644390" cy="684530"/>
          </a:xfrm>
          <a:prstGeom prst="homePlate">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800" b="1" noProof="1">
                <a:solidFill>
                  <a:srgbClr val="FFFFFF"/>
                </a:solidFill>
                <a:latin typeface="微软雅黑" panose="020B0503020204020204" pitchFamily="34" charset="-122"/>
                <a:ea typeface="微软雅黑" panose="020B0503020204020204" pitchFamily="34" charset="-122"/>
              </a:rPr>
              <a:t>1</a:t>
            </a:r>
            <a:r>
              <a:rPr lang="zh-CN" altLang="en-US" sz="2800" b="1" noProof="1">
                <a:solidFill>
                  <a:srgbClr val="FFFFFF"/>
                </a:solidFill>
                <a:latin typeface="微软雅黑" panose="020B0503020204020204" pitchFamily="34" charset="-122"/>
                <a:ea typeface="微软雅黑" panose="020B0503020204020204" pitchFamily="34" charset="-122"/>
              </a:rPr>
              <a:t>、人口区划</a:t>
            </a:r>
          </a:p>
        </p:txBody>
      </p:sp>
      <p:sp>
        <p:nvSpPr>
          <p:cNvPr id="170" name=" 170"/>
          <p:cNvSpPr/>
          <p:nvPr/>
        </p:nvSpPr>
        <p:spPr>
          <a:xfrm>
            <a:off x="1056005" y="2061210"/>
            <a:ext cx="10052050" cy="3883025"/>
          </a:xfrm>
          <a:prstGeom prst="round2DiagRect">
            <a:avLst/>
          </a:prstGeom>
          <a:solidFill>
            <a:srgbClr val="7694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nSpc>
                <a:spcPct val="150000"/>
              </a:lnSpc>
            </a:pPr>
            <a:r>
              <a:rPr lang="zh-CN" altLang="en-US" sz="2800" dirty="0" smtClean="0">
                <a:latin typeface="微软雅黑" pitchFamily="34" charset="-122"/>
                <a:ea typeface="微软雅黑" pitchFamily="34" charset="-122"/>
              </a:rPr>
              <a:t>       </a:t>
            </a:r>
            <a:endParaRPr lang="en-US" altLang="zh-CN" sz="2800" dirty="0" smtClean="0">
              <a:latin typeface="微软雅黑" pitchFamily="34" charset="-122"/>
              <a:ea typeface="微软雅黑" pitchFamily="34" charset="-122"/>
            </a:endParaRPr>
          </a:p>
          <a:p>
            <a:pPr>
              <a:lnSpc>
                <a:spcPct val="150000"/>
              </a:lnSpc>
            </a:pPr>
            <a:r>
              <a:rPr lang="en-US" altLang="zh-CN" sz="2800" dirty="0" smtClean="0">
                <a:latin typeface="微软雅黑" pitchFamily="34" charset="-122"/>
                <a:ea typeface="微软雅黑" pitchFamily="34" charset="-122"/>
              </a:rPr>
              <a:t>       </a:t>
            </a:r>
            <a:r>
              <a:rPr lang="zh-CN" altLang="en-US" sz="2800" dirty="0" smtClean="0">
                <a:latin typeface="微软雅黑" pitchFamily="34" charset="-122"/>
                <a:ea typeface="微软雅黑" pitchFamily="34" charset="-122"/>
              </a:rPr>
              <a:t>重庆市是中国人口最多的直辖市。</a:t>
            </a:r>
            <a:r>
              <a:rPr lang="en-US" sz="2800" dirty="0" smtClean="0">
                <a:latin typeface="微软雅黑" pitchFamily="34" charset="-122"/>
                <a:ea typeface="微软雅黑" pitchFamily="34" charset="-122"/>
              </a:rPr>
              <a:t>2022</a:t>
            </a:r>
            <a:r>
              <a:rPr lang="zh-CN" altLang="en-US" sz="2800" dirty="0" smtClean="0">
                <a:latin typeface="微软雅黑" pitchFamily="34" charset="-122"/>
                <a:ea typeface="微软雅黑" pitchFamily="34" charset="-122"/>
              </a:rPr>
              <a:t>年末，重庆市常住人口为</a:t>
            </a:r>
            <a:r>
              <a:rPr lang="en-US" sz="2800" dirty="0" smtClean="0">
                <a:latin typeface="微软雅黑" pitchFamily="34" charset="-122"/>
                <a:ea typeface="微软雅黑" pitchFamily="34" charset="-122"/>
              </a:rPr>
              <a:t>3213.34</a:t>
            </a:r>
            <a:r>
              <a:rPr lang="zh-CN" altLang="en-US" sz="2800" dirty="0" smtClean="0">
                <a:latin typeface="微软雅黑" pitchFamily="34" charset="-122"/>
                <a:ea typeface="微软雅黑" pitchFamily="34" charset="-122"/>
              </a:rPr>
              <a:t>万人（</a:t>
            </a:r>
            <a:r>
              <a:rPr lang="en-US" altLang="zh-CN" sz="2800" dirty="0" smtClean="0">
                <a:latin typeface="微软雅黑" pitchFamily="34" charset="-122"/>
                <a:ea typeface="微软雅黑" pitchFamily="34" charset="-122"/>
              </a:rPr>
              <a:t>《</a:t>
            </a:r>
            <a:r>
              <a:rPr lang="en-US" sz="2800" dirty="0" smtClean="0">
                <a:latin typeface="微软雅黑" pitchFamily="34" charset="-122"/>
                <a:ea typeface="微软雅黑" pitchFamily="34" charset="-122"/>
              </a:rPr>
              <a:t>2022</a:t>
            </a:r>
            <a:r>
              <a:rPr lang="zh-CN" altLang="en-US" sz="2800" dirty="0" smtClean="0">
                <a:latin typeface="微软雅黑" pitchFamily="34" charset="-122"/>
                <a:ea typeface="微软雅黑" pitchFamily="34" charset="-122"/>
              </a:rPr>
              <a:t>年重庆市国民经济和社会发展统计公报</a:t>
            </a:r>
            <a:r>
              <a:rPr lang="en-US" altLang="zh-CN" sz="2800" dirty="0" smtClean="0">
                <a:latin typeface="微软雅黑" pitchFamily="34" charset="-122"/>
                <a:ea typeface="微软雅黑" pitchFamily="34" charset="-122"/>
              </a:rPr>
              <a:t>》</a:t>
            </a:r>
            <a:r>
              <a:rPr lang="zh-CN" altLang="en-US" sz="2800" dirty="0" smtClean="0">
                <a:latin typeface="微软雅黑" pitchFamily="34" charset="-122"/>
                <a:ea typeface="微软雅黑" pitchFamily="34" charset="-122"/>
              </a:rPr>
              <a:t>数据）。重庆市辖渝中区、大渡口区、江北区等</a:t>
            </a:r>
            <a:r>
              <a:rPr lang="en-US" sz="2800" dirty="0" smtClean="0">
                <a:latin typeface="微软雅黑" pitchFamily="34" charset="-122"/>
                <a:ea typeface="微软雅黑" pitchFamily="34" charset="-122"/>
              </a:rPr>
              <a:t>26</a:t>
            </a:r>
            <a:r>
              <a:rPr lang="zh-CN" altLang="en-US" sz="2800" dirty="0" smtClean="0">
                <a:latin typeface="微软雅黑" pitchFamily="34" charset="-122"/>
                <a:ea typeface="微软雅黑" pitchFamily="34" charset="-122"/>
              </a:rPr>
              <a:t>个市辖区，</a:t>
            </a:r>
            <a:r>
              <a:rPr lang="en-US" sz="2800" dirty="0" smtClean="0">
                <a:latin typeface="微软雅黑" pitchFamily="34" charset="-122"/>
                <a:ea typeface="微软雅黑" pitchFamily="34" charset="-122"/>
              </a:rPr>
              <a:t> 8</a:t>
            </a:r>
            <a:r>
              <a:rPr lang="zh-CN" altLang="en-US" sz="2800" dirty="0" smtClean="0">
                <a:latin typeface="微软雅黑" pitchFamily="34" charset="-122"/>
                <a:ea typeface="微软雅黑" pitchFamily="34" charset="-122"/>
              </a:rPr>
              <a:t>个县和</a:t>
            </a:r>
            <a:r>
              <a:rPr lang="en-US" sz="2800" dirty="0" smtClean="0">
                <a:latin typeface="微软雅黑" pitchFamily="34" charset="-122"/>
                <a:ea typeface="微软雅黑" pitchFamily="34" charset="-122"/>
              </a:rPr>
              <a:t>4</a:t>
            </a:r>
            <a:r>
              <a:rPr lang="zh-CN" altLang="en-US" sz="2800" dirty="0" smtClean="0">
                <a:latin typeface="微软雅黑" pitchFamily="34" charset="-122"/>
                <a:ea typeface="微软雅黑" pitchFamily="34" charset="-122"/>
              </a:rPr>
              <a:t>个自治县（石柱土家族自治县、秀山土家族苗族自治县、酉阳土家族自治县、彭水苗族土家族自治县）。</a:t>
            </a:r>
          </a:p>
          <a:p>
            <a:pPr>
              <a:lnSpc>
                <a:spcPct val="150000"/>
              </a:lnSpc>
            </a:pPr>
            <a:r>
              <a:rPr lang="zh-CN" altLang="en-US" sz="2800" dirty="0" smtClean="0">
                <a:latin typeface="微软雅黑" pitchFamily="34" charset="-122"/>
                <a:ea typeface="微软雅黑" pitchFamily="34" charset="-122"/>
              </a:rPr>
              <a:t>       </a:t>
            </a:r>
            <a:endParaRPr lang="zh-CN" altLang="en-US" sz="2800" noProof="1">
              <a:solidFill>
                <a:srgbClr val="FFFFFF"/>
              </a:solidFill>
              <a:latin typeface="微软雅黑" pitchFamily="34" charset="-122"/>
              <a:ea typeface="微软雅黑" pitchFamily="34" charset="-122"/>
              <a:cs typeface="微软雅黑" panose="020B0503020204020204" pitchFamily="34" charset="-122"/>
            </a:endParaRPr>
          </a:p>
        </p:txBody>
      </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2"/>
              </p:custDataLst>
            </p:nvPr>
          </p:nvPicPr>
          <p:blipFill>
            <a:blip r:embed="rId5" cstate="print"/>
            <a:stretch>
              <a:fillRect/>
            </a:stretch>
          </p:blipFill>
          <p:spPr>
            <a:xfrm>
              <a:off x="8807" y="95"/>
              <a:ext cx="1694" cy="1287"/>
            </a:xfrm>
            <a:prstGeom prst="rect">
              <a:avLst/>
            </a:prstGeom>
          </p:spPr>
        </p:pic>
        <p:sp>
          <p:nvSpPr>
            <p:cNvPr id="53" name="矩形 52"/>
            <p:cNvSpPr/>
            <p:nvPr>
              <p:custDataLst>
                <p:tags r:id="rId3"/>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CN" altLang="en-US" b="1" spc="1200" dirty="0" smtClean="0">
                  <a:solidFill>
                    <a:schemeClr val="bg1"/>
                  </a:solidFill>
                  <a:latin typeface="黑体" panose="02010609060101010101" charset="-122"/>
                  <a:ea typeface="黑体" panose="02010609060101010101" charset="-122"/>
                  <a:sym typeface="+mn-lt"/>
                </a:rPr>
                <a:t>学习情景一</a:t>
              </a:r>
              <a:r>
                <a:rPr lang="en-US" altLang="zh-CN" b="1" spc="1200" dirty="0" smtClean="0">
                  <a:solidFill>
                    <a:schemeClr val="bg1"/>
                  </a:solidFill>
                  <a:latin typeface="黑体" panose="02010609060101010101" charset="-122"/>
                  <a:ea typeface="黑体" panose="02010609060101010101" charset="-122"/>
                  <a:sym typeface="+mn-lt"/>
                </a:rPr>
                <a:t> </a:t>
              </a:r>
              <a:r>
                <a:rPr lang="zh-CN" altLang="en-US" b="1" spc="1200" dirty="0" smtClean="0">
                  <a:solidFill>
                    <a:schemeClr val="bg1"/>
                  </a:solidFill>
                  <a:latin typeface="黑体" panose="02010609060101010101" charset="-122"/>
                  <a:ea typeface="黑体" panose="02010609060101010101" charset="-122"/>
                  <a:sym typeface="+mn-lt"/>
                </a:rPr>
                <a:t>魅力山城—重庆市</a:t>
              </a:r>
              <a:endParaRPr lang="zh-CN" altLang="en-US" b="1" spc="1200" dirty="0">
                <a:solidFill>
                  <a:schemeClr val="bg1"/>
                </a:solidFill>
                <a:latin typeface="黑体" panose="02010609060101010101" charset="-122"/>
                <a:ea typeface="黑体" panose="02010609060101010101" charset="-122"/>
                <a:sym typeface="+mn-lt"/>
              </a:endParaRPr>
            </a:p>
          </p:txBody>
        </p:sp>
      </p:grpSp>
      <p:sp>
        <p:nvSpPr>
          <p:cNvPr id="10" name="TextBox 4"/>
          <p:cNvSpPr txBox="1">
            <a:spLocks noChangeArrowheads="1"/>
          </p:cNvSpPr>
          <p:nvPr/>
        </p:nvSpPr>
        <p:spPr bwMode="auto">
          <a:xfrm>
            <a:off x="1127125" y="224790"/>
            <a:ext cx="3782060" cy="755650"/>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（二）</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区划与交通</a:t>
            </a:r>
          </a:p>
        </p:txBody>
      </p:sp>
      <p:sp>
        <p:nvSpPr>
          <p:cNvPr id="17" name="Freeform 6"/>
          <p:cNvSpPr>
            <a:spLocks noChangeArrowheads="1"/>
          </p:cNvSpPr>
          <p:nvPr>
            <p:custDataLst>
              <p:tags r:id="rId1"/>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r>
              <a:rPr lang="zh-CN" altLang="en-US" sz="2000" b="1" spc="1200" dirty="0" smtClean="0">
                <a:solidFill>
                  <a:schemeClr val="bg1"/>
                </a:solidFill>
                <a:latin typeface="黑体" panose="02010609060101010101" charset="-122"/>
                <a:ea typeface="黑体" panose="02010609060101010101" charset="-122"/>
                <a:sym typeface="+mn-ea"/>
              </a:rPr>
              <a:t>专题六</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220"/>
                                        </p:tgtEl>
                                        <p:attrNameLst>
                                          <p:attrName>style.visibility</p:attrName>
                                        </p:attrNameLst>
                                      </p:cBhvr>
                                      <p:to>
                                        <p:strVal val="visible"/>
                                      </p:to>
                                    </p:set>
                                    <p:animEffect transition="in" filter="wipe(left)">
                                      <p:cBhvr>
                                        <p:cTn id="11" dur="1000"/>
                                        <p:tgtEl>
                                          <p:spTgt spid="22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000" fill="hold">
                                          <p:stCondLst>
                                            <p:cond delay="0"/>
                                          </p:stCondLst>
                                        </p:cTn>
                                        <p:tgtEl>
                                          <p:spTgt spid="170"/>
                                        </p:tgtEl>
                                        <p:attrNameLst>
                                          <p:attrName>style.visibility</p:attrName>
                                        </p:attrNameLst>
                                      </p:cBhvr>
                                      <p:to>
                                        <p:strVal val="visible"/>
                                      </p:to>
                                    </p:set>
                                    <p:animEffect transition="in" filter="wipe(left)">
                                      <p:cBhvr>
                                        <p:cTn id="15"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bldLvl="0" animBg="1"/>
      <p:bldP spid="170" grpId="0" bldLvl="0" animBg="1"/>
      <p:bldP spid="10"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 220"/>
          <p:cNvSpPr/>
          <p:nvPr/>
        </p:nvSpPr>
        <p:spPr>
          <a:xfrm>
            <a:off x="1127125" y="1195705"/>
            <a:ext cx="4644390" cy="684530"/>
          </a:xfrm>
          <a:prstGeom prst="homePlate">
            <a:avLst/>
          </a:prstGeom>
          <a:solidFill>
            <a:srgbClr val="8697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15000"/>
              </a:spcBef>
              <a:buChar char="•"/>
              <a:defRPr sz="2400">
                <a:solidFill>
                  <a:schemeClr val="tx1"/>
                </a:solidFill>
                <a:latin typeface="Arial" panose="020B0604020202020204" pitchFamily="34" charset="0"/>
                <a:ea typeface="宋体" panose="02010600030101010101" pitchFamily="2" charset="-122"/>
              </a:defRPr>
            </a:lvl1pPr>
            <a:lvl2pPr indent="-214630" eaLnBrk="0" hangingPunct="0">
              <a:spcBef>
                <a:spcPct val="15000"/>
              </a:spcBef>
              <a:buChar char="–"/>
              <a:defRPr sz="2100">
                <a:solidFill>
                  <a:schemeClr val="tx1"/>
                </a:solidFill>
                <a:latin typeface="Arial" panose="020B0604020202020204" pitchFamily="34" charset="0"/>
                <a:ea typeface="宋体" panose="02010600030101010101" pitchFamily="2" charset="-122"/>
              </a:defRPr>
            </a:lvl2pPr>
            <a:lvl3pPr indent="-171450" eaLnBrk="0" hangingPunct="0">
              <a:spcBef>
                <a:spcPct val="15000"/>
              </a:spcBef>
              <a:buChar char="•"/>
              <a:defRPr>
                <a:solidFill>
                  <a:schemeClr val="tx1"/>
                </a:solidFill>
                <a:latin typeface="Arial" panose="020B0604020202020204" pitchFamily="34" charset="0"/>
                <a:ea typeface="宋体" panose="02010600030101010101" pitchFamily="2" charset="-122"/>
              </a:defRPr>
            </a:lvl3pPr>
            <a:lvl4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4pPr>
            <a:lvl5pPr indent="-171450" eaLnBrk="0" hangingPunct="0">
              <a:spcBef>
                <a:spcPct val="15000"/>
              </a:spcBef>
              <a:buChar char="»"/>
              <a:defRPr sz="1500">
                <a:solidFill>
                  <a:schemeClr val="tx1"/>
                </a:solidFill>
                <a:latin typeface="Arial" panose="020B0604020202020204" pitchFamily="34" charset="0"/>
                <a:ea typeface="宋体" panose="02010600030101010101" pitchFamily="2" charset="-122"/>
              </a:defRPr>
            </a:lvl5pPr>
            <a:lvl6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6pPr>
            <a:lvl7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7pPr>
            <a:lvl8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8pPr>
            <a:lvl9pPr indent="-171450" eaLnBrk="0" fontAlgn="base" hangingPunct="0">
              <a:spcBef>
                <a:spcPct val="15000"/>
              </a:spcBef>
              <a:spcAft>
                <a:spcPct val="0"/>
              </a:spcAft>
              <a:buChar char="»"/>
              <a:defRPr sz="15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800" b="1" noProof="1">
                <a:solidFill>
                  <a:srgbClr val="FFFFFF"/>
                </a:solidFill>
                <a:latin typeface="微软雅黑" panose="020B0503020204020204" pitchFamily="34" charset="-122"/>
                <a:ea typeface="微软雅黑" panose="020B0503020204020204" pitchFamily="34" charset="-122"/>
              </a:rPr>
              <a:t>2</a:t>
            </a:r>
            <a:r>
              <a:rPr lang="zh-CN" altLang="en-US" sz="2800" b="1" noProof="1">
                <a:solidFill>
                  <a:srgbClr val="FFFFFF"/>
                </a:solidFill>
                <a:latin typeface="微软雅黑" panose="020B0503020204020204" pitchFamily="34" charset="-122"/>
                <a:ea typeface="微软雅黑" panose="020B0503020204020204" pitchFamily="34" charset="-122"/>
              </a:rPr>
              <a:t>、交通情况</a:t>
            </a:r>
          </a:p>
        </p:txBody>
      </p:sp>
      <p:sp>
        <p:nvSpPr>
          <p:cNvPr id="170" name=" 170"/>
          <p:cNvSpPr/>
          <p:nvPr/>
        </p:nvSpPr>
        <p:spPr>
          <a:xfrm>
            <a:off x="1056005" y="2061210"/>
            <a:ext cx="10052050" cy="3883025"/>
          </a:xfrm>
          <a:prstGeom prst="round2DiagRect">
            <a:avLst/>
          </a:prstGeom>
          <a:solidFill>
            <a:srgbClr val="7694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nSpc>
                <a:spcPct val="150000"/>
              </a:lnSpc>
            </a:pPr>
            <a:endParaRPr lang="en-US" altLang="zh-CN" sz="2800" dirty="0" smtClean="0">
              <a:latin typeface="微软雅黑" pitchFamily="34" charset="-122"/>
              <a:ea typeface="微软雅黑" pitchFamily="34" charset="-122"/>
            </a:endParaRPr>
          </a:p>
          <a:p>
            <a:pPr>
              <a:lnSpc>
                <a:spcPct val="150000"/>
              </a:lnSpc>
            </a:pPr>
            <a:r>
              <a:rPr lang="zh-CN" altLang="en-US" sz="2800" dirty="0" smtClean="0">
                <a:latin typeface="微软雅黑" pitchFamily="34" charset="-122"/>
                <a:ea typeface="微软雅黑" pitchFamily="34" charset="-122"/>
              </a:rPr>
              <a:t>       重庆是全国性综合铁路枢纽，“米”字形高铁网建设迅速。开通重庆至上海、广州、深圳等沿海港口的货运五定班列和“渝新欧”国际货运班列，实现了铁海联运、国际直达。公路方面，重庆是国家公路运输枢纽，路网密度继续保持西部第一。特别是奉节至巫溪高速公路的建成，标志着“</a:t>
            </a:r>
            <a:r>
              <a:rPr lang="en-US" sz="2800" dirty="0" smtClean="0">
                <a:latin typeface="微软雅黑" pitchFamily="34" charset="-122"/>
                <a:ea typeface="微软雅黑" pitchFamily="34" charset="-122"/>
              </a:rPr>
              <a:t>4</a:t>
            </a:r>
            <a:r>
              <a:rPr lang="zh-CN" altLang="en-US" sz="2800" dirty="0" smtClean="0">
                <a:latin typeface="微软雅黑" pitchFamily="34" charset="-122"/>
                <a:ea typeface="微软雅黑" pitchFamily="34" charset="-122"/>
              </a:rPr>
              <a:t>小时重庆”全面实现。</a:t>
            </a:r>
          </a:p>
          <a:p>
            <a:pPr indent="0" algn="l" eaLnBrk="1" fontAlgn="auto" hangingPunct="1">
              <a:lnSpc>
                <a:spcPct val="150000"/>
              </a:lnSpc>
              <a:spcBef>
                <a:spcPts val="0"/>
              </a:spcBef>
              <a:spcAft>
                <a:spcPts val="0"/>
              </a:spcAft>
              <a:defRPr/>
            </a:pPr>
            <a:endParaRPr lang="zh-CN" altLang="en-US" sz="2800" noProof="1">
              <a:solidFill>
                <a:srgbClr val="FFFFFF"/>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9" name="组合 8"/>
          <p:cNvGrpSpPr/>
          <p:nvPr/>
        </p:nvGrpSpPr>
        <p:grpSpPr>
          <a:xfrm>
            <a:off x="5592445" y="60325"/>
            <a:ext cx="7039610" cy="816610"/>
            <a:chOff x="8807" y="95"/>
            <a:chExt cx="11086" cy="1286"/>
          </a:xfrm>
        </p:grpSpPr>
        <p:pic>
          <p:nvPicPr>
            <p:cNvPr id="6" name="图片 5" descr="1"/>
            <p:cNvPicPr>
              <a:picLocks noChangeAspect="1"/>
            </p:cNvPicPr>
            <p:nvPr>
              <p:custDataLst>
                <p:tags r:id="rId2"/>
              </p:custDataLst>
            </p:nvPr>
          </p:nvPicPr>
          <p:blipFill>
            <a:blip r:embed="rId5" cstate="print"/>
            <a:stretch>
              <a:fillRect/>
            </a:stretch>
          </p:blipFill>
          <p:spPr>
            <a:xfrm>
              <a:off x="8807" y="95"/>
              <a:ext cx="1694" cy="1287"/>
            </a:xfrm>
            <a:prstGeom prst="rect">
              <a:avLst/>
            </a:prstGeom>
          </p:spPr>
        </p:pic>
        <p:sp>
          <p:nvSpPr>
            <p:cNvPr id="53" name="矩形 52"/>
            <p:cNvSpPr/>
            <p:nvPr>
              <p:custDataLst>
                <p:tags r:id="rId3"/>
              </p:custDataLst>
            </p:nvPr>
          </p:nvSpPr>
          <p:spPr>
            <a:xfrm>
              <a:off x="10391" y="297"/>
              <a:ext cx="9502" cy="890"/>
            </a:xfrm>
            <a:prstGeom prst="rect">
              <a:avLst/>
            </a:prstGeom>
            <a:solidFill>
              <a:srgbClr val="0070C0"/>
            </a:solidFill>
            <a:ln w="12700">
              <a:solidFill>
                <a:srgbClr val="01808F"/>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CN" altLang="en-US" b="1" spc="1200" dirty="0" smtClean="0">
                  <a:solidFill>
                    <a:schemeClr val="bg1"/>
                  </a:solidFill>
                  <a:latin typeface="黑体" panose="02010609060101010101" charset="-122"/>
                  <a:ea typeface="黑体" panose="02010609060101010101" charset="-122"/>
                  <a:sym typeface="+mn-lt"/>
                </a:rPr>
                <a:t>学习情景一</a:t>
              </a:r>
              <a:r>
                <a:rPr lang="en-US" altLang="zh-CN" b="1" spc="1200" dirty="0" smtClean="0">
                  <a:solidFill>
                    <a:schemeClr val="bg1"/>
                  </a:solidFill>
                  <a:latin typeface="黑体" panose="02010609060101010101" charset="-122"/>
                  <a:ea typeface="黑体" panose="02010609060101010101" charset="-122"/>
                  <a:sym typeface="+mn-lt"/>
                </a:rPr>
                <a:t> </a:t>
              </a:r>
              <a:r>
                <a:rPr lang="zh-CN" altLang="en-US" b="1" spc="1200" dirty="0" smtClean="0">
                  <a:solidFill>
                    <a:schemeClr val="bg1"/>
                  </a:solidFill>
                  <a:latin typeface="黑体" panose="02010609060101010101" charset="-122"/>
                  <a:ea typeface="黑体" panose="02010609060101010101" charset="-122"/>
                  <a:sym typeface="+mn-lt"/>
                </a:rPr>
                <a:t>魅力山城—重庆市</a:t>
              </a:r>
              <a:endParaRPr lang="zh-CN" altLang="en-US" b="1" spc="1200" dirty="0">
                <a:solidFill>
                  <a:schemeClr val="bg1"/>
                </a:solidFill>
                <a:latin typeface="黑体" panose="02010609060101010101" charset="-122"/>
                <a:ea typeface="黑体" panose="02010609060101010101" charset="-122"/>
                <a:sym typeface="+mn-lt"/>
              </a:endParaRPr>
            </a:p>
          </p:txBody>
        </p:sp>
      </p:grpSp>
      <p:sp>
        <p:nvSpPr>
          <p:cNvPr id="10" name="TextBox 4"/>
          <p:cNvSpPr txBox="1">
            <a:spLocks noChangeArrowheads="1"/>
          </p:cNvSpPr>
          <p:nvPr/>
        </p:nvSpPr>
        <p:spPr bwMode="auto">
          <a:xfrm>
            <a:off x="1127125" y="224790"/>
            <a:ext cx="3782060" cy="755650"/>
          </a:xfrm>
          <a:prstGeom prst="rect">
            <a:avLst/>
          </a:prstGeom>
          <a:solidFill>
            <a:srgbClr val="76945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325120" tIns="162560" rIns="325120" bIns="16256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solidFill>
                  <a:srgbClr val="FFFFFF"/>
                </a:solidFill>
                <a:latin typeface="微软雅黑" panose="020B0503020204020204" pitchFamily="34" charset="-122"/>
                <a:ea typeface="微软雅黑" panose="020B0503020204020204" pitchFamily="34" charset="-122"/>
              </a:rPr>
              <a:t>（二）</a:t>
            </a:r>
            <a:r>
              <a:rPr lang="en-US" altLang="zh-CN" sz="2800" b="1">
                <a:solidFill>
                  <a:srgbClr val="FFFFFF"/>
                </a:solidFill>
                <a:latin typeface="微软雅黑" panose="020B0503020204020204" pitchFamily="34" charset="-122"/>
                <a:ea typeface="微软雅黑" panose="020B0503020204020204" pitchFamily="34" charset="-122"/>
              </a:rPr>
              <a:t>  </a:t>
            </a:r>
            <a:r>
              <a:rPr lang="zh-CN" altLang="en-US" sz="2800" b="1">
                <a:solidFill>
                  <a:srgbClr val="FFFFFF"/>
                </a:solidFill>
                <a:latin typeface="微软雅黑" panose="020B0503020204020204" pitchFamily="34" charset="-122"/>
                <a:ea typeface="微软雅黑" panose="020B0503020204020204" pitchFamily="34" charset="-122"/>
              </a:rPr>
              <a:t>区划与交通</a:t>
            </a:r>
          </a:p>
        </p:txBody>
      </p:sp>
      <p:sp>
        <p:nvSpPr>
          <p:cNvPr id="17" name="Freeform 6"/>
          <p:cNvSpPr>
            <a:spLocks noChangeArrowheads="1"/>
          </p:cNvSpPr>
          <p:nvPr>
            <p:custDataLst>
              <p:tags r:id="rId1"/>
            </p:custDataLst>
          </p:nvPr>
        </p:nvSpPr>
        <p:spPr bwMode="auto">
          <a:xfrm>
            <a:off x="0" y="0"/>
            <a:ext cx="455295" cy="1421130"/>
          </a:xfrm>
          <a:custGeom>
            <a:avLst/>
            <a:gdLst>
              <a:gd name="T0" fmla="*/ 0 w 479"/>
              <a:gd name="T1" fmla="*/ 0 h 728"/>
              <a:gd name="T2" fmla="*/ 0 w 479"/>
              <a:gd name="T3" fmla="*/ 652249 h 728"/>
              <a:gd name="T4" fmla="*/ 221963 w 479"/>
              <a:gd name="T5" fmla="*/ 868075 h 728"/>
              <a:gd name="T6" fmla="*/ 443001 w 479"/>
              <a:gd name="T7" fmla="*/ 652249 h 728"/>
              <a:gd name="T8" fmla="*/ 443001 w 479"/>
              <a:gd name="T9" fmla="*/ 0 h 728"/>
              <a:gd name="T10" fmla="*/ 0 w 479"/>
              <a:gd name="T11" fmla="*/ 0 h 7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9" h="728">
                <a:moveTo>
                  <a:pt x="0" y="0"/>
                </a:moveTo>
                <a:lnTo>
                  <a:pt x="0" y="547"/>
                </a:lnTo>
                <a:lnTo>
                  <a:pt x="240" y="728"/>
                </a:lnTo>
                <a:lnTo>
                  <a:pt x="479" y="547"/>
                </a:lnTo>
                <a:lnTo>
                  <a:pt x="479" y="0"/>
                </a:lnTo>
                <a:lnTo>
                  <a:pt x="0" y="0"/>
                </a:lnTo>
                <a:close/>
              </a:path>
            </a:pathLst>
          </a:custGeom>
          <a:solidFill>
            <a:srgbClr val="C79F61"/>
          </a:solidFill>
          <a:ln>
            <a:noFill/>
          </a:ln>
          <a:extLst>
            <a:ext uri="{91240B29-F687-4F45-9708-019B960494DF}">
              <a14:hiddenLine xmlns:a14="http://schemas.microsoft.com/office/drawing/2010/main" xmlns="" w="9525">
                <a:solidFill>
                  <a:srgbClr val="000000"/>
                </a:solidFill>
                <a:round/>
              </a14:hiddenLine>
            </a:ext>
          </a:extLst>
        </p:spPr>
        <p:txBody>
          <a:bodyPr anchor="ctr"/>
          <a:lstStyle/>
          <a:p>
            <a:r>
              <a:rPr lang="zh-CN" altLang="en-US" sz="2000" b="1" spc="1200" dirty="0" smtClean="0">
                <a:solidFill>
                  <a:schemeClr val="bg1"/>
                </a:solidFill>
                <a:latin typeface="黑体" panose="02010609060101010101" charset="-122"/>
                <a:ea typeface="黑体" panose="02010609060101010101" charset="-122"/>
                <a:sym typeface="+mn-ea"/>
              </a:rPr>
              <a:t>专题六</a:t>
            </a:r>
            <a:endParaRPr lang="zh-CN" altLang="en-US" sz="2000" b="1" spc="1200" dirty="0">
              <a:solidFill>
                <a:schemeClr val="bg1"/>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000"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000" fill="hold">
                                          <p:stCondLst>
                                            <p:cond delay="0"/>
                                          </p:stCondLst>
                                        </p:cTn>
                                        <p:tgtEl>
                                          <p:spTgt spid="220"/>
                                        </p:tgtEl>
                                        <p:attrNameLst>
                                          <p:attrName>style.visibility</p:attrName>
                                        </p:attrNameLst>
                                      </p:cBhvr>
                                      <p:to>
                                        <p:strVal val="visible"/>
                                      </p:to>
                                    </p:set>
                                    <p:animEffect transition="in" filter="wipe(left)">
                                      <p:cBhvr>
                                        <p:cTn id="11" dur="1000"/>
                                        <p:tgtEl>
                                          <p:spTgt spid="22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000" fill="hold">
                                          <p:stCondLst>
                                            <p:cond delay="0"/>
                                          </p:stCondLst>
                                        </p:cTn>
                                        <p:tgtEl>
                                          <p:spTgt spid="170"/>
                                        </p:tgtEl>
                                        <p:attrNameLst>
                                          <p:attrName>style.visibility</p:attrName>
                                        </p:attrNameLst>
                                      </p:cBhvr>
                                      <p:to>
                                        <p:strVal val="visible"/>
                                      </p:to>
                                    </p:set>
                                    <p:animEffect transition="in" filter="wipe(left)">
                                      <p:cBhvr>
                                        <p:cTn id="15" dur="1000"/>
                                        <p:tgtEl>
                                          <p:spTgt spid="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 grpId="0" bldLvl="0" animBg="1"/>
      <p:bldP spid="170" grpId="0" bldLvl="0" animBg="1"/>
      <p:bldP spid="10"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commondata" val="eyJoZGlkIjoiOGFkYWMzNDcwM2ZmNzVmOTc4YTA0MDI5NzAzNTVjYTM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TotalTime>
  <Words>2040</Words>
  <Application>WPS 演示</Application>
  <PresentationFormat>自定义</PresentationFormat>
  <Paragraphs>168</Paragraphs>
  <Slides>27</Slides>
  <Notes>12</Notes>
  <HiddenSlides>0</HiddenSlides>
  <MMClips>0</MMClips>
  <ScaleCrop>false</ScaleCrop>
  <HeadingPairs>
    <vt:vector size="4" baseType="variant">
      <vt:variant>
        <vt:lpstr>主题</vt:lpstr>
      </vt:variant>
      <vt:variant>
        <vt:i4>1</vt:i4>
      </vt:variant>
      <vt:variant>
        <vt:lpstr>幻灯片标题</vt:lpstr>
      </vt:variant>
      <vt:variant>
        <vt:i4>27</vt:i4>
      </vt:variant>
    </vt:vector>
  </HeadingPairs>
  <TitlesOfParts>
    <vt:vector size="28" baseType="lpstr">
      <vt:lpstr>默认设计模板</vt:lpstr>
      <vt:lpstr>幻灯片 1</vt:lpstr>
      <vt:lpstr>幻灯片 2</vt:lpstr>
      <vt:lpstr>情景导入</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diana Dou</dc:creator>
  <cp:lastModifiedBy>Windows 用户</cp:lastModifiedBy>
  <cp:revision>87</cp:revision>
  <dcterms:created xsi:type="dcterms:W3CDTF">2017-10-27T05:05:00Z</dcterms:created>
  <dcterms:modified xsi:type="dcterms:W3CDTF">2023-10-26T07:55:00Z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2052-12.1.0.15712</vt:lpwstr>
  </property>
  <property fmtid="{D5CDD505-2E9C-101B-9397-08002B2CF9AE}" pid="3" name="ICV">
    <vt:lpwstr>FCBA52CB88FD470895F0C7EB459D057B_13</vt:lpwstr>
  </property>
</Properties>
</file>